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5" r:id="rId1"/>
  </p:sldMasterIdLst>
  <p:notesMasterIdLst>
    <p:notesMasterId r:id="rId27"/>
  </p:notesMasterIdLst>
  <p:sldIdLst>
    <p:sldId id="260" r:id="rId2"/>
    <p:sldId id="261" r:id="rId3"/>
    <p:sldId id="256" r:id="rId4"/>
    <p:sldId id="257" r:id="rId5"/>
    <p:sldId id="258" r:id="rId6"/>
    <p:sldId id="25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Raleway" panose="020B0003030101060003"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42"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Sanchita</a:t>
            </a:r>
            <a:endParaRPr/>
          </a:p>
          <a:p>
            <a:pPr marL="0" lvl="0" indent="0" algn="l" rtl="0">
              <a:lnSpc>
                <a:spcPct val="100000"/>
              </a:lnSpc>
              <a:spcBef>
                <a:spcPts val="0"/>
              </a:spcBef>
              <a:spcAft>
                <a:spcPts val="0"/>
              </a:spcAft>
              <a:buSzPts val="1400"/>
              <a:buNone/>
            </a:pPr>
            <a:r>
              <a:rPr lang="en-US"/>
              <a:t>Comparative Analysis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Kayak does this … this place does that, but we come and bring allt hose funcitonalities together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Sanchita</a:t>
            </a:r>
            <a:endParaRPr/>
          </a:p>
          <a:p>
            <a:pPr marL="0" lvl="0" indent="0" algn="l" rtl="0">
              <a:lnSpc>
                <a:spcPct val="100000"/>
              </a:lnSpc>
              <a:spcBef>
                <a:spcPts val="0"/>
              </a:spcBef>
              <a:spcAft>
                <a:spcPts val="0"/>
              </a:spcAft>
              <a:buSzPts val="1400"/>
              <a:buNone/>
            </a:pPr>
            <a:r>
              <a:rPr lang="en-US"/>
              <a:t>We used this process for our research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Sanchita</a:t>
            </a:r>
            <a:endParaRPr/>
          </a:p>
          <a:p>
            <a:pPr marL="0" lvl="0" indent="0" algn="l" rtl="0">
              <a:spcBef>
                <a:spcPts val="0"/>
              </a:spcBef>
              <a:spcAft>
                <a:spcPts val="0"/>
              </a:spcAft>
              <a:buNone/>
            </a:pPr>
            <a:endParaRPr/>
          </a:p>
          <a:p>
            <a:pPr marL="0" lvl="0" indent="0" algn="l" rtl="0">
              <a:spcBef>
                <a:spcPts val="0"/>
              </a:spcBef>
              <a:spcAft>
                <a:spcPts val="0"/>
              </a:spcAft>
              <a:buNone/>
            </a:pPr>
            <a:r>
              <a:rPr lang="en-US"/>
              <a:t>Discover is the first part of our project</a:t>
            </a:r>
            <a:endParaRPr/>
          </a:p>
          <a:p>
            <a:pPr marL="0" lvl="0" indent="0" algn="l" rtl="0">
              <a:spcBef>
                <a:spcPts val="0"/>
              </a:spcBef>
              <a:spcAft>
                <a:spcPts val="0"/>
              </a:spcAft>
              <a:buNone/>
            </a:pPr>
            <a:r>
              <a:rPr lang="en-US"/>
              <a:t>Here is what it entails</a:t>
            </a:r>
            <a:endParaRPr/>
          </a:p>
        </p:txBody>
      </p:sp>
      <p:sp>
        <p:nvSpPr>
          <p:cNvPr id="150" name="Google Shape;150;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Sanchita </a:t>
            </a:r>
            <a:endParaRPr/>
          </a:p>
          <a:p>
            <a:pPr marL="0" lvl="0" indent="0" algn="l" rtl="0">
              <a:spcBef>
                <a:spcPts val="0"/>
              </a:spcBef>
              <a:spcAft>
                <a:spcPts val="0"/>
              </a:spcAft>
              <a:buNone/>
            </a:pPr>
            <a:br>
              <a:rPr lang="en-US"/>
            </a:br>
            <a:r>
              <a:rPr lang="en-US"/>
              <a:t>Talk about findings</a:t>
            </a:r>
            <a:endParaRPr/>
          </a:p>
        </p:txBody>
      </p:sp>
      <p:sp>
        <p:nvSpPr>
          <p:cNvPr id="159" name="Google Shape;159;p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Sanchita will do moscow</a:t>
            </a:r>
            <a:endParaRPr/>
          </a:p>
        </p:txBody>
      </p:sp>
      <p:sp>
        <p:nvSpPr>
          <p:cNvPr id="169" name="Google Shape;169;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Jennifer Rhau</a:t>
            </a:r>
            <a:endParaRPr/>
          </a:p>
          <a:p>
            <a:pPr marL="0" lvl="0" indent="0" algn="l" rtl="0">
              <a:spcBef>
                <a:spcPts val="0"/>
              </a:spcBef>
              <a:spcAft>
                <a:spcPts val="0"/>
              </a:spcAft>
              <a:buNone/>
            </a:pPr>
            <a:endParaRPr/>
          </a:p>
          <a:p>
            <a:pPr marL="0" lvl="0" indent="0" algn="l" rtl="0">
              <a:spcBef>
                <a:spcPts val="0"/>
              </a:spcBef>
              <a:spcAft>
                <a:spcPts val="0"/>
              </a:spcAft>
              <a:buNone/>
            </a:pPr>
            <a:r>
              <a:rPr lang="en-US"/>
              <a:t>**ADD A PICTURE OF APP SCREEN**</a:t>
            </a:r>
            <a:endParaRPr/>
          </a:p>
        </p:txBody>
      </p:sp>
      <p:sp>
        <p:nvSpPr>
          <p:cNvPr id="186" name="Google Shape;186;p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Sanchita</a:t>
            </a:r>
            <a:endParaRPr/>
          </a:p>
        </p:txBody>
      </p:sp>
      <p:sp>
        <p:nvSpPr>
          <p:cNvPr id="208" name="Google Shape;208;p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9dd1c8143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9dd1c81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KAJAL</a:t>
            </a:r>
            <a:endParaRPr/>
          </a:p>
          <a:p>
            <a:pPr marL="0" lvl="0" indent="0" algn="l" rtl="0">
              <a:lnSpc>
                <a:spcPct val="100000"/>
              </a:lnSpc>
              <a:spcBef>
                <a:spcPts val="0"/>
              </a:spcBef>
              <a:spcAft>
                <a:spcPts val="0"/>
              </a:spcAft>
              <a:buSzPts val="1400"/>
              <a:buNone/>
            </a:pPr>
            <a:r>
              <a:rPr lang="en-US"/>
              <a:t>Introduce us as team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dd1c8143_1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dd1c814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Sanchita</a:t>
            </a:r>
            <a:endParaRPr/>
          </a:p>
        </p:txBody>
      </p:sp>
      <p:sp>
        <p:nvSpPr>
          <p:cNvPr id="245" name="Google Shape;245;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637ebf5a2_1_7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637ebf5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Jennifer</a:t>
            </a:r>
            <a:endParaRPr/>
          </a:p>
          <a:p>
            <a:pPr marL="0" lvl="0" indent="0" algn="l" rtl="0">
              <a:spcBef>
                <a:spcPts val="0"/>
              </a:spcBef>
              <a:spcAft>
                <a:spcPts val="0"/>
              </a:spcAft>
              <a:buNone/>
            </a:pPr>
            <a:endParaRPr/>
          </a:p>
          <a:p>
            <a:pPr marL="0" lvl="0" indent="0" algn="l" rtl="0">
              <a:spcBef>
                <a:spcPts val="0"/>
              </a:spcBef>
              <a:spcAft>
                <a:spcPts val="0"/>
              </a:spcAft>
              <a:buNone/>
            </a:pPr>
            <a:r>
              <a:rPr lang="en-US"/>
              <a:t>.. So after all of this we decided to create what you saw in the prototype:</a:t>
            </a:r>
            <a:endParaRPr/>
          </a:p>
          <a:p>
            <a:pPr marL="0" lvl="0" indent="0" algn="l" rtl="0">
              <a:spcBef>
                <a:spcPts val="0"/>
              </a:spcBef>
              <a:spcAft>
                <a:spcPts val="0"/>
              </a:spcAft>
              <a:buNone/>
            </a:pPr>
            <a:r>
              <a:rPr lang="en-US"/>
              <a:t>	Budget Page</a:t>
            </a:r>
            <a:endParaRPr/>
          </a:p>
          <a:p>
            <a:pPr marL="0" lvl="0" indent="0" algn="l" rtl="0">
              <a:spcBef>
                <a:spcPts val="0"/>
              </a:spcBef>
              <a:spcAft>
                <a:spcPts val="0"/>
              </a:spcAft>
              <a:buNone/>
            </a:pPr>
            <a:r>
              <a:rPr lang="en-US"/>
              <a:t>	Itinerary</a:t>
            </a:r>
            <a:endParaRPr/>
          </a:p>
          <a:p>
            <a:pPr marL="0" lvl="0" indent="0" algn="l" rtl="0">
              <a:spcBef>
                <a:spcPts val="0"/>
              </a:spcBef>
              <a:spcAft>
                <a:spcPts val="0"/>
              </a:spcAft>
              <a:buNone/>
            </a:pPr>
            <a:r>
              <a:rPr lang="en-US"/>
              <a:t>	Recommendations</a:t>
            </a:r>
            <a:endParaRPr/>
          </a:p>
          <a:p>
            <a:pPr marL="0" lvl="0" indent="0" algn="l" rtl="0">
              <a:spcBef>
                <a:spcPts val="0"/>
              </a:spcBef>
              <a:spcAft>
                <a:spcPts val="0"/>
              </a:spcAft>
              <a:buNone/>
            </a:pPr>
            <a:r>
              <a:rPr lang="en-US"/>
              <a:t>	Mapped out destinations</a:t>
            </a:r>
            <a:endParaRPr/>
          </a:p>
          <a:p>
            <a:pPr marL="0" lvl="0" indent="0" algn="l" rtl="0">
              <a:spcBef>
                <a:spcPts val="0"/>
              </a:spcBef>
              <a:spcAft>
                <a:spcPts val="0"/>
              </a:spcAft>
              <a:buNone/>
            </a:pPr>
            <a:r>
              <a:rPr lang="en-US"/>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637ebf5a2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Jennifer</a:t>
            </a:r>
            <a:endParaRPr/>
          </a:p>
        </p:txBody>
      </p:sp>
      <p:sp>
        <p:nvSpPr>
          <p:cNvPr id="260" name="Google Shape;260;g4637ebf5a2_1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4637ebf5a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4637ebf5a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4637ebf5a2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4637ebf5a2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4637ebf5a2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4637ebf5a2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4637ebf5a2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4637ebf5a2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KAJAL</a:t>
            </a:r>
            <a:endParaRPr/>
          </a:p>
          <a:p>
            <a:pPr marL="0" lvl="0" indent="0" algn="l" rtl="0">
              <a:lnSpc>
                <a:spcPct val="100000"/>
              </a:lnSpc>
              <a:spcBef>
                <a:spcPts val="0"/>
              </a:spcBef>
              <a:spcAft>
                <a:spcPts val="0"/>
              </a:spcAft>
              <a:buSzPts val="1400"/>
              <a:buNone/>
            </a:pPr>
            <a:r>
              <a:rPr lang="en-US"/>
              <a:t>This is our problem statement. After our initial research this is what we decided we had to fix</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KAJAL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KAJAL</a:t>
            </a:r>
            <a:endParaRPr/>
          </a:p>
          <a:p>
            <a:pPr marL="0" lvl="0" indent="0" algn="l" rtl="0">
              <a:spcBef>
                <a:spcPts val="0"/>
              </a:spcBef>
              <a:spcAft>
                <a:spcPts val="0"/>
              </a:spcAft>
              <a:buNone/>
            </a:pPr>
            <a:endParaRPr/>
          </a:p>
          <a:p>
            <a:pPr marL="0" lvl="0" indent="0" algn="l" rtl="0">
              <a:spcBef>
                <a:spcPts val="0"/>
              </a:spcBef>
              <a:spcAft>
                <a:spcPts val="0"/>
              </a:spcAft>
              <a:buNone/>
            </a:pPr>
            <a:r>
              <a:rPr lang="en-US"/>
              <a:t>Jennfier</a:t>
            </a:r>
            <a:endParaRPr/>
          </a:p>
          <a:p>
            <a:pPr marL="0" lvl="0" indent="0" algn="l" rtl="0">
              <a:spcBef>
                <a:spcPts val="0"/>
              </a:spcBef>
              <a:spcAft>
                <a:spcPts val="0"/>
              </a:spcAft>
              <a:buNone/>
            </a:pPr>
            <a:endParaRPr/>
          </a:p>
          <a:p>
            <a:pPr marL="0" lvl="0" indent="0" algn="l" rtl="0">
              <a:spcBef>
                <a:spcPts val="0"/>
              </a:spcBef>
              <a:spcAft>
                <a:spcPts val="0"/>
              </a:spcAft>
              <a:buNone/>
            </a:pPr>
            <a:r>
              <a:rPr lang="en-US"/>
              <a:t>kajal - Naiomy is already using happy journey and here is her planning to the back and forth trip to paris to nyc. whenever, She wants, she can add anything right away.</a:t>
            </a:r>
            <a:endParaRPr/>
          </a:p>
        </p:txBody>
      </p:sp>
      <p:sp>
        <p:nvSpPr>
          <p:cNvPr id="116" name="Google Shape;116;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685800" y="3287213"/>
            <a:ext cx="7772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6000"/>
              <a:buNone/>
              <a:defRPr sz="6000">
                <a:solidFill>
                  <a:srgbClr val="FFFFFF"/>
                </a:solidFill>
              </a:defRPr>
            </a:lvl1pPr>
            <a:lvl2pPr lvl="1" algn="l">
              <a:lnSpc>
                <a:spcPct val="100000"/>
              </a:lnSpc>
              <a:spcBef>
                <a:spcPts val="0"/>
              </a:spcBef>
              <a:spcAft>
                <a:spcPts val="0"/>
              </a:spcAft>
              <a:buClr>
                <a:srgbClr val="FFFFFF"/>
              </a:buClr>
              <a:buSzPts val="6000"/>
              <a:buNone/>
              <a:defRPr sz="6000">
                <a:solidFill>
                  <a:srgbClr val="FFFFFF"/>
                </a:solidFill>
              </a:defRPr>
            </a:lvl2pPr>
            <a:lvl3pPr lvl="2" algn="l">
              <a:lnSpc>
                <a:spcPct val="100000"/>
              </a:lnSpc>
              <a:spcBef>
                <a:spcPts val="0"/>
              </a:spcBef>
              <a:spcAft>
                <a:spcPts val="0"/>
              </a:spcAft>
              <a:buClr>
                <a:srgbClr val="FFFFFF"/>
              </a:buClr>
              <a:buSzPts val="6000"/>
              <a:buNone/>
              <a:defRPr sz="6000">
                <a:solidFill>
                  <a:srgbClr val="FFFFFF"/>
                </a:solidFill>
              </a:defRPr>
            </a:lvl3pPr>
            <a:lvl4pPr lvl="3" algn="l">
              <a:lnSpc>
                <a:spcPct val="100000"/>
              </a:lnSpc>
              <a:spcBef>
                <a:spcPts val="0"/>
              </a:spcBef>
              <a:spcAft>
                <a:spcPts val="0"/>
              </a:spcAft>
              <a:buClr>
                <a:srgbClr val="FFFFFF"/>
              </a:buClr>
              <a:buSzPts val="6000"/>
              <a:buNone/>
              <a:defRPr sz="6000">
                <a:solidFill>
                  <a:srgbClr val="FFFFFF"/>
                </a:solidFill>
              </a:defRPr>
            </a:lvl4pPr>
            <a:lvl5pPr lvl="4" algn="l">
              <a:lnSpc>
                <a:spcPct val="100000"/>
              </a:lnSpc>
              <a:spcBef>
                <a:spcPts val="0"/>
              </a:spcBef>
              <a:spcAft>
                <a:spcPts val="0"/>
              </a:spcAft>
              <a:buClr>
                <a:srgbClr val="FFFFFF"/>
              </a:buClr>
              <a:buSzPts val="6000"/>
              <a:buNone/>
              <a:defRPr sz="6000">
                <a:solidFill>
                  <a:srgbClr val="FFFFFF"/>
                </a:solidFill>
              </a:defRPr>
            </a:lvl5pPr>
            <a:lvl6pPr lvl="5" algn="l">
              <a:lnSpc>
                <a:spcPct val="100000"/>
              </a:lnSpc>
              <a:spcBef>
                <a:spcPts val="0"/>
              </a:spcBef>
              <a:spcAft>
                <a:spcPts val="0"/>
              </a:spcAft>
              <a:buClr>
                <a:srgbClr val="FFFFFF"/>
              </a:buClr>
              <a:buSzPts val="6000"/>
              <a:buNone/>
              <a:defRPr sz="6000">
                <a:solidFill>
                  <a:srgbClr val="FFFFFF"/>
                </a:solidFill>
              </a:defRPr>
            </a:lvl6pPr>
            <a:lvl7pPr lvl="6" algn="l">
              <a:lnSpc>
                <a:spcPct val="100000"/>
              </a:lnSpc>
              <a:spcBef>
                <a:spcPts val="0"/>
              </a:spcBef>
              <a:spcAft>
                <a:spcPts val="0"/>
              </a:spcAft>
              <a:buClr>
                <a:srgbClr val="FFFFFF"/>
              </a:buClr>
              <a:buSzPts val="6000"/>
              <a:buNone/>
              <a:defRPr sz="6000">
                <a:solidFill>
                  <a:srgbClr val="FFFFFF"/>
                </a:solidFill>
              </a:defRPr>
            </a:lvl7pPr>
            <a:lvl8pPr lvl="7" algn="l">
              <a:lnSpc>
                <a:spcPct val="100000"/>
              </a:lnSpc>
              <a:spcBef>
                <a:spcPts val="0"/>
              </a:spcBef>
              <a:spcAft>
                <a:spcPts val="0"/>
              </a:spcAft>
              <a:buClr>
                <a:srgbClr val="FFFFFF"/>
              </a:buClr>
              <a:buSzPts val="6000"/>
              <a:buNone/>
              <a:defRPr sz="6000">
                <a:solidFill>
                  <a:srgbClr val="FFFFFF"/>
                </a:solidFill>
              </a:defRPr>
            </a:lvl8pPr>
            <a:lvl9pPr lvl="8" algn="l">
              <a:lnSpc>
                <a:spcPct val="100000"/>
              </a:lnSpc>
              <a:spcBef>
                <a:spcPts val="0"/>
              </a:spcBef>
              <a:spcAft>
                <a:spcPts val="0"/>
              </a:spcAft>
              <a:buClr>
                <a:srgbClr val="FFFFFF"/>
              </a:buClr>
              <a:buSzPts val="6000"/>
              <a:buNone/>
              <a:defRPr sz="6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
        <p:cNvGrpSpPr/>
        <p:nvPr/>
      </p:nvGrpSpPr>
      <p:grpSpPr>
        <a:xfrm>
          <a:off x="0" y="0"/>
          <a:ext cx="0" cy="0"/>
          <a:chOff x="0" y="0"/>
          <a:chExt cx="0" cy="0"/>
        </a:xfrm>
      </p:grpSpPr>
      <p:sp>
        <p:nvSpPr>
          <p:cNvPr id="13" name="Google Shape;13;p3"/>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800"/>
              <a:buNone/>
              <a:defRPr/>
            </a:lvl1pPr>
            <a:lvl2pPr lvl="1" algn="l">
              <a:lnSpc>
                <a:spcPct val="100000"/>
              </a:lnSpc>
              <a:spcBef>
                <a:spcPts val="0"/>
              </a:spcBef>
              <a:spcAft>
                <a:spcPts val="0"/>
              </a:spcAft>
              <a:buSzPts val="5800"/>
              <a:buNone/>
              <a:defRPr/>
            </a:lvl2pPr>
            <a:lvl3pPr lvl="2" algn="l">
              <a:lnSpc>
                <a:spcPct val="100000"/>
              </a:lnSpc>
              <a:spcBef>
                <a:spcPts val="0"/>
              </a:spcBef>
              <a:spcAft>
                <a:spcPts val="0"/>
              </a:spcAft>
              <a:buSzPts val="5800"/>
              <a:buNone/>
              <a:defRPr/>
            </a:lvl3pPr>
            <a:lvl4pPr lvl="3" algn="l">
              <a:lnSpc>
                <a:spcPct val="100000"/>
              </a:lnSpc>
              <a:spcBef>
                <a:spcPts val="0"/>
              </a:spcBef>
              <a:spcAft>
                <a:spcPts val="0"/>
              </a:spcAft>
              <a:buSzPts val="5800"/>
              <a:buNone/>
              <a:defRPr/>
            </a:lvl4pPr>
            <a:lvl5pPr lvl="4" algn="l">
              <a:lnSpc>
                <a:spcPct val="100000"/>
              </a:lnSpc>
              <a:spcBef>
                <a:spcPts val="0"/>
              </a:spcBef>
              <a:spcAft>
                <a:spcPts val="0"/>
              </a:spcAft>
              <a:buSzPts val="5800"/>
              <a:buNone/>
              <a:defRPr/>
            </a:lvl5pPr>
            <a:lvl6pPr lvl="5" algn="l">
              <a:lnSpc>
                <a:spcPct val="100000"/>
              </a:lnSpc>
              <a:spcBef>
                <a:spcPts val="0"/>
              </a:spcBef>
              <a:spcAft>
                <a:spcPts val="0"/>
              </a:spcAft>
              <a:buSzPts val="5800"/>
              <a:buNone/>
              <a:defRPr/>
            </a:lvl6pPr>
            <a:lvl7pPr lvl="6" algn="l">
              <a:lnSpc>
                <a:spcPct val="100000"/>
              </a:lnSpc>
              <a:spcBef>
                <a:spcPts val="0"/>
              </a:spcBef>
              <a:spcAft>
                <a:spcPts val="0"/>
              </a:spcAft>
              <a:buSzPts val="5800"/>
              <a:buNone/>
              <a:defRPr/>
            </a:lvl7pPr>
            <a:lvl8pPr lvl="7" algn="l">
              <a:lnSpc>
                <a:spcPct val="100000"/>
              </a:lnSpc>
              <a:spcBef>
                <a:spcPts val="0"/>
              </a:spcBef>
              <a:spcAft>
                <a:spcPts val="0"/>
              </a:spcAft>
              <a:buSzPts val="5800"/>
              <a:buNone/>
              <a:defRPr/>
            </a:lvl8pPr>
            <a:lvl9pPr lvl="8" algn="l">
              <a:lnSpc>
                <a:spcPct val="100000"/>
              </a:lnSpc>
              <a:spcBef>
                <a:spcPts val="0"/>
              </a:spcBef>
              <a:spcAft>
                <a:spcPts val="0"/>
              </a:spcAft>
              <a:buSzPts val="5800"/>
              <a:buNone/>
              <a:defRPr/>
            </a:lvl9pPr>
          </a:lstStyle>
          <a:p>
            <a:endParaRPr/>
          </a:p>
        </p:txBody>
      </p:sp>
      <p:sp>
        <p:nvSpPr>
          <p:cNvPr id="15" name="Google Shape;15;p3"/>
          <p:cNvSpPr txBox="1">
            <a:spLocks noGrp="1"/>
          </p:cNvSpPr>
          <p:nvPr>
            <p:ph type="body" idx="1"/>
          </p:nvPr>
        </p:nvSpPr>
        <p:spPr>
          <a:xfrm>
            <a:off x="922000" y="1887378"/>
            <a:ext cx="3543300" cy="3027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16" name="Google Shape;16;p3"/>
          <p:cNvSpPr txBox="1">
            <a:spLocks noGrp="1"/>
          </p:cNvSpPr>
          <p:nvPr>
            <p:ph type="body" idx="2"/>
          </p:nvPr>
        </p:nvSpPr>
        <p:spPr>
          <a:xfrm>
            <a:off x="4678687" y="1887378"/>
            <a:ext cx="3543300" cy="30276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17" name="Google Shape;17;p3"/>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9pPr>
          </a:lstStyle>
          <a:p>
            <a:pPr marL="0" lvl="0" indent="0" algn="ctr" rtl="0">
              <a:spcBef>
                <a:spcPts val="0"/>
              </a:spcBef>
              <a:spcAft>
                <a:spcPts val="0"/>
              </a:spcAft>
              <a:buNone/>
            </a:pPr>
            <a:fld id="{00000000-1234-1234-1234-123412341234}" type="slidenum">
              <a:rPr lang="en-US"/>
              <a:t>‹#›</a:t>
            </a:fld>
            <a:endParaRPr/>
          </a:p>
        </p:txBody>
      </p:sp>
      <p:sp>
        <p:nvSpPr>
          <p:cNvPr id="20" name="Google Shape;20;p4"/>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5"/>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434343"/>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
          <p:cNvSpPr txBox="1">
            <a:spLocks noGrp="1"/>
          </p:cNvSpPr>
          <p:nvPr>
            <p:ph type="ctrTitle"/>
          </p:nvPr>
        </p:nvSpPr>
        <p:spPr>
          <a:xfrm>
            <a:off x="685800" y="2726342"/>
            <a:ext cx="77724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4" name="Google Shape;24;p5"/>
          <p:cNvSpPr txBox="1">
            <a:spLocks noGrp="1"/>
          </p:cNvSpPr>
          <p:nvPr>
            <p:ph type="subTitle" idx="1"/>
          </p:nvPr>
        </p:nvSpPr>
        <p:spPr>
          <a:xfrm>
            <a:off x="685800" y="3830653"/>
            <a:ext cx="7772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800"/>
              <a:buNone/>
              <a:defRPr>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5"/>
        <p:cNvGrpSpPr/>
        <p:nvPr/>
      </p:nvGrpSpPr>
      <p:grpSpPr>
        <a:xfrm>
          <a:off x="0" y="0"/>
          <a:ext cx="0" cy="0"/>
          <a:chOff x="0" y="0"/>
          <a:chExt cx="0" cy="0"/>
        </a:xfrm>
      </p:grpSpPr>
      <p:sp>
        <p:nvSpPr>
          <p:cNvPr id="26" name="Google Shape;26;p6"/>
          <p:cNvSpPr/>
          <p:nvPr/>
        </p:nvSpPr>
        <p:spPr>
          <a:xfrm flipH="1">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434343"/>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
          <p:cNvSpPr txBox="1">
            <a:spLocks noGrp="1"/>
          </p:cNvSpPr>
          <p:nvPr>
            <p:ph type="body" idx="1"/>
          </p:nvPr>
        </p:nvSpPr>
        <p:spPr>
          <a:xfrm>
            <a:off x="1757200" y="2161800"/>
            <a:ext cx="5629800" cy="819900"/>
          </a:xfrm>
          <a:prstGeom prst="rect">
            <a:avLst/>
          </a:prstGeom>
          <a:noFill/>
          <a:ln>
            <a:noFill/>
          </a:ln>
        </p:spPr>
        <p:txBody>
          <a:bodyPr spcFirstLastPara="1" wrap="square" lIns="91425" tIns="91425" rIns="91425" bIns="91425" anchor="ctr" anchorCtr="0">
            <a:noAutofit/>
          </a:bodyPr>
          <a:lstStyle>
            <a:lvl1pPr marL="457200" lvl="0" indent="-419100" algn="ctr">
              <a:lnSpc>
                <a:spcPct val="100000"/>
              </a:lnSpc>
              <a:spcBef>
                <a:spcPts val="600"/>
              </a:spcBef>
              <a:spcAft>
                <a:spcPts val="0"/>
              </a:spcAft>
              <a:buClr>
                <a:srgbClr val="434343"/>
              </a:buClr>
              <a:buSzPts val="3000"/>
              <a:buChar char="●"/>
              <a:defRPr sz="3000" i="1">
                <a:solidFill>
                  <a:srgbClr val="434343"/>
                </a:solidFill>
              </a:defRPr>
            </a:lvl1pPr>
            <a:lvl2pPr marL="914400" lvl="1" indent="-419100" algn="ctr">
              <a:lnSpc>
                <a:spcPct val="100000"/>
              </a:lnSpc>
              <a:spcBef>
                <a:spcPts val="0"/>
              </a:spcBef>
              <a:spcAft>
                <a:spcPts val="0"/>
              </a:spcAft>
              <a:buClr>
                <a:srgbClr val="434343"/>
              </a:buClr>
              <a:buSzPts val="3000"/>
              <a:buChar char="○"/>
              <a:defRPr sz="3000" i="1">
                <a:solidFill>
                  <a:srgbClr val="434343"/>
                </a:solidFill>
              </a:defRPr>
            </a:lvl2pPr>
            <a:lvl3pPr marL="1371600" lvl="2" indent="-419100" algn="ctr">
              <a:lnSpc>
                <a:spcPct val="100000"/>
              </a:lnSpc>
              <a:spcBef>
                <a:spcPts val="0"/>
              </a:spcBef>
              <a:spcAft>
                <a:spcPts val="0"/>
              </a:spcAft>
              <a:buClr>
                <a:srgbClr val="434343"/>
              </a:buClr>
              <a:buSzPts val="3000"/>
              <a:buChar char="■"/>
              <a:defRPr sz="3000" i="1">
                <a:solidFill>
                  <a:srgbClr val="434343"/>
                </a:solidFill>
              </a:defRPr>
            </a:lvl3pPr>
            <a:lvl4pPr marL="1828800" lvl="3" indent="-419100" algn="ctr">
              <a:lnSpc>
                <a:spcPct val="100000"/>
              </a:lnSpc>
              <a:spcBef>
                <a:spcPts val="0"/>
              </a:spcBef>
              <a:spcAft>
                <a:spcPts val="0"/>
              </a:spcAft>
              <a:buClr>
                <a:srgbClr val="434343"/>
              </a:buClr>
              <a:buSzPts val="3000"/>
              <a:buChar char="●"/>
              <a:defRPr sz="3000" i="1">
                <a:solidFill>
                  <a:srgbClr val="434343"/>
                </a:solidFill>
              </a:defRPr>
            </a:lvl4pPr>
            <a:lvl5pPr marL="2286000" lvl="4" indent="-419100" algn="ctr">
              <a:lnSpc>
                <a:spcPct val="100000"/>
              </a:lnSpc>
              <a:spcBef>
                <a:spcPts val="0"/>
              </a:spcBef>
              <a:spcAft>
                <a:spcPts val="0"/>
              </a:spcAft>
              <a:buClr>
                <a:srgbClr val="434343"/>
              </a:buClr>
              <a:buSzPts val="3000"/>
              <a:buChar char="○"/>
              <a:defRPr sz="3000" i="1">
                <a:solidFill>
                  <a:srgbClr val="434343"/>
                </a:solidFill>
              </a:defRPr>
            </a:lvl5pPr>
            <a:lvl6pPr marL="2743200" lvl="5" indent="-419100" algn="ctr">
              <a:lnSpc>
                <a:spcPct val="100000"/>
              </a:lnSpc>
              <a:spcBef>
                <a:spcPts val="0"/>
              </a:spcBef>
              <a:spcAft>
                <a:spcPts val="0"/>
              </a:spcAft>
              <a:buClr>
                <a:srgbClr val="434343"/>
              </a:buClr>
              <a:buSzPts val="3000"/>
              <a:buChar char="■"/>
              <a:defRPr sz="3000" i="1">
                <a:solidFill>
                  <a:srgbClr val="434343"/>
                </a:solidFill>
              </a:defRPr>
            </a:lvl6pPr>
            <a:lvl7pPr marL="3200400" lvl="6" indent="-419100" algn="ctr">
              <a:lnSpc>
                <a:spcPct val="100000"/>
              </a:lnSpc>
              <a:spcBef>
                <a:spcPts val="0"/>
              </a:spcBef>
              <a:spcAft>
                <a:spcPts val="0"/>
              </a:spcAft>
              <a:buClr>
                <a:srgbClr val="434343"/>
              </a:buClr>
              <a:buSzPts val="3000"/>
              <a:buChar char="●"/>
              <a:defRPr sz="3000" i="1">
                <a:solidFill>
                  <a:srgbClr val="434343"/>
                </a:solidFill>
              </a:defRPr>
            </a:lvl7pPr>
            <a:lvl8pPr marL="3657600" lvl="7" indent="-419100" algn="ctr">
              <a:lnSpc>
                <a:spcPct val="100000"/>
              </a:lnSpc>
              <a:spcBef>
                <a:spcPts val="0"/>
              </a:spcBef>
              <a:spcAft>
                <a:spcPts val="0"/>
              </a:spcAft>
              <a:buClr>
                <a:srgbClr val="434343"/>
              </a:buClr>
              <a:buSzPts val="3000"/>
              <a:buChar char="○"/>
              <a:defRPr sz="3000" i="1">
                <a:solidFill>
                  <a:srgbClr val="434343"/>
                </a:solidFill>
              </a:defRPr>
            </a:lvl8pPr>
            <a:lvl9pPr marL="4114800" lvl="8" indent="-419100" algn="ctr">
              <a:lnSpc>
                <a:spcPct val="100000"/>
              </a:lnSpc>
              <a:spcBef>
                <a:spcPts val="0"/>
              </a:spcBef>
              <a:spcAft>
                <a:spcPts val="0"/>
              </a:spcAft>
              <a:buClr>
                <a:srgbClr val="434343"/>
              </a:buClr>
              <a:buSzPts val="3000"/>
              <a:buChar char="■"/>
              <a:defRPr sz="3000" i="1">
                <a:solidFill>
                  <a:srgbClr val="434343"/>
                </a:solidFill>
              </a:defRPr>
            </a:lvl9pPr>
          </a:lstStyle>
          <a:p>
            <a:endParaRPr/>
          </a:p>
        </p:txBody>
      </p:sp>
      <p:sp>
        <p:nvSpPr>
          <p:cNvPr id="28" name="Google Shape;28;p6"/>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0"/>
              <a:buFont typeface="Arial"/>
              <a:buNone/>
            </a:pPr>
            <a:r>
              <a:rPr lang="en-US" sz="12000" b="1" i="0" u="none" strike="noStrike" cap="none">
                <a:solidFill>
                  <a:srgbClr val="434343"/>
                </a:solidFill>
                <a:latin typeface="Raleway"/>
                <a:ea typeface="Raleway"/>
                <a:cs typeface="Raleway"/>
                <a:sym typeface="Raleway"/>
              </a:rPr>
              <a:t>“</a:t>
            </a:r>
            <a:endParaRPr sz="12000" b="1" i="0" u="none" strike="noStrike" cap="none">
              <a:solidFill>
                <a:srgbClr val="434343"/>
              </a:solidFill>
              <a:latin typeface="Raleway"/>
              <a:ea typeface="Raleway"/>
              <a:cs typeface="Raleway"/>
              <a:sym typeface="Raleway"/>
            </a:endParaRPr>
          </a:p>
        </p:txBody>
      </p:sp>
      <p:sp>
        <p:nvSpPr>
          <p:cNvPr id="29" name="Google Shape;29;p6"/>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7"/>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B6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7"/>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800"/>
              <a:buNone/>
              <a:defRPr/>
            </a:lvl1pPr>
            <a:lvl2pPr lvl="1" algn="l">
              <a:lnSpc>
                <a:spcPct val="100000"/>
              </a:lnSpc>
              <a:spcBef>
                <a:spcPts val="0"/>
              </a:spcBef>
              <a:spcAft>
                <a:spcPts val="0"/>
              </a:spcAft>
              <a:buSzPts val="5800"/>
              <a:buNone/>
              <a:defRPr/>
            </a:lvl2pPr>
            <a:lvl3pPr lvl="2" algn="l">
              <a:lnSpc>
                <a:spcPct val="100000"/>
              </a:lnSpc>
              <a:spcBef>
                <a:spcPts val="0"/>
              </a:spcBef>
              <a:spcAft>
                <a:spcPts val="0"/>
              </a:spcAft>
              <a:buSzPts val="5800"/>
              <a:buNone/>
              <a:defRPr/>
            </a:lvl3pPr>
            <a:lvl4pPr lvl="3" algn="l">
              <a:lnSpc>
                <a:spcPct val="100000"/>
              </a:lnSpc>
              <a:spcBef>
                <a:spcPts val="0"/>
              </a:spcBef>
              <a:spcAft>
                <a:spcPts val="0"/>
              </a:spcAft>
              <a:buSzPts val="5800"/>
              <a:buNone/>
              <a:defRPr/>
            </a:lvl4pPr>
            <a:lvl5pPr lvl="4" algn="l">
              <a:lnSpc>
                <a:spcPct val="100000"/>
              </a:lnSpc>
              <a:spcBef>
                <a:spcPts val="0"/>
              </a:spcBef>
              <a:spcAft>
                <a:spcPts val="0"/>
              </a:spcAft>
              <a:buSzPts val="5800"/>
              <a:buNone/>
              <a:defRPr/>
            </a:lvl5pPr>
            <a:lvl6pPr lvl="5" algn="l">
              <a:lnSpc>
                <a:spcPct val="100000"/>
              </a:lnSpc>
              <a:spcBef>
                <a:spcPts val="0"/>
              </a:spcBef>
              <a:spcAft>
                <a:spcPts val="0"/>
              </a:spcAft>
              <a:buSzPts val="5800"/>
              <a:buNone/>
              <a:defRPr/>
            </a:lvl6pPr>
            <a:lvl7pPr lvl="6" algn="l">
              <a:lnSpc>
                <a:spcPct val="100000"/>
              </a:lnSpc>
              <a:spcBef>
                <a:spcPts val="0"/>
              </a:spcBef>
              <a:spcAft>
                <a:spcPts val="0"/>
              </a:spcAft>
              <a:buSzPts val="5800"/>
              <a:buNone/>
              <a:defRPr/>
            </a:lvl7pPr>
            <a:lvl8pPr lvl="7" algn="l">
              <a:lnSpc>
                <a:spcPct val="100000"/>
              </a:lnSpc>
              <a:spcBef>
                <a:spcPts val="0"/>
              </a:spcBef>
              <a:spcAft>
                <a:spcPts val="0"/>
              </a:spcAft>
              <a:buSzPts val="5800"/>
              <a:buNone/>
              <a:defRPr/>
            </a:lvl8pPr>
            <a:lvl9pPr lvl="8" algn="l">
              <a:lnSpc>
                <a:spcPct val="100000"/>
              </a:lnSpc>
              <a:spcBef>
                <a:spcPts val="0"/>
              </a:spcBef>
              <a:spcAft>
                <a:spcPts val="0"/>
              </a:spcAft>
              <a:buSzPts val="5800"/>
              <a:buNone/>
              <a:defRPr/>
            </a:lvl9pPr>
          </a:lstStyle>
          <a:p>
            <a:endParaRPr/>
          </a:p>
        </p:txBody>
      </p:sp>
      <p:sp>
        <p:nvSpPr>
          <p:cNvPr id="33" name="Google Shape;33;p7"/>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Clr>
                <a:srgbClr val="FFB600"/>
              </a:buClr>
              <a:buSzPts val="1800"/>
              <a:buChar char="●"/>
              <a:defRPr/>
            </a:lvl1pPr>
            <a:lvl2pPr marL="914400" lvl="1" indent="-342900" algn="l">
              <a:lnSpc>
                <a:spcPct val="100000"/>
              </a:lnSpc>
              <a:spcBef>
                <a:spcPts val="0"/>
              </a:spcBef>
              <a:spcAft>
                <a:spcPts val="0"/>
              </a:spcAft>
              <a:buClr>
                <a:srgbClr val="FFB600"/>
              </a:buClr>
              <a:buSzPts val="1800"/>
              <a:buChar char="○"/>
              <a:defRPr/>
            </a:lvl2pPr>
            <a:lvl3pPr marL="1371600" lvl="2" indent="-342900" algn="l">
              <a:lnSpc>
                <a:spcPct val="100000"/>
              </a:lnSpc>
              <a:spcBef>
                <a:spcPts val="0"/>
              </a:spcBef>
              <a:spcAft>
                <a:spcPts val="0"/>
              </a:spcAft>
              <a:buClr>
                <a:srgbClr val="FFB600"/>
              </a:buClr>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34" name="Google Shape;34;p7"/>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colored">
  <p:cSld name="BLANK_1">
    <p:spTree>
      <p:nvGrpSpPr>
        <p:cNvPr id="1" name="Shape 35"/>
        <p:cNvGrpSpPr/>
        <p:nvPr/>
      </p:nvGrpSpPr>
      <p:grpSpPr>
        <a:xfrm>
          <a:off x="0" y="0"/>
          <a:ext cx="0" cy="0"/>
          <a:chOff x="0" y="0"/>
          <a:chExt cx="0" cy="0"/>
        </a:xfrm>
      </p:grpSpPr>
      <p:sp>
        <p:nvSpPr>
          <p:cNvPr id="36" name="Google Shape;36;p8"/>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1pPr>
            <a:lvl2pPr marL="0" marR="0" lvl="1"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2pPr>
            <a:lvl3pPr marL="0" marR="0" lvl="2"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3pPr>
            <a:lvl4pPr marL="0" marR="0" lvl="3"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4pPr>
            <a:lvl5pPr marL="0" marR="0" lvl="4"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5pPr>
            <a:lvl6pPr marL="0" marR="0" lvl="5"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6pPr>
            <a:lvl7pPr marL="0" marR="0" lvl="6"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7pPr>
            <a:lvl8pPr marL="0" marR="0" lvl="7"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8pPr>
            <a:lvl9pPr marL="0" marR="0" lvl="8" indent="0" algn="ctr">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9pPr>
          </a:lstStyle>
          <a:p>
            <a:pPr marL="0" lvl="0" indent="0" algn="ctr" rtl="0">
              <a:spcBef>
                <a:spcPts val="0"/>
              </a:spcBef>
              <a:spcAft>
                <a:spcPts val="0"/>
              </a:spcAft>
              <a:buNone/>
            </a:pPr>
            <a:fld id="{00000000-1234-1234-1234-123412341234}" type="slidenum">
              <a:rPr lang="en-US"/>
              <a:t>‹#›</a:t>
            </a:fld>
            <a:endParaRPr/>
          </a:p>
        </p:txBody>
      </p:sp>
      <p:sp>
        <p:nvSpPr>
          <p:cNvPr id="37" name="Google Shape;37;p8"/>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9CB9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5800"/>
              <a:buFont typeface="Raleway"/>
              <a:buNone/>
              <a:defRPr sz="5800" b="0" i="0" u="none" strike="noStrike" cap="none">
                <a:solidFill>
                  <a:srgbClr val="434343"/>
                </a:solidFill>
                <a:latin typeface="Raleway"/>
                <a:ea typeface="Raleway"/>
                <a:cs typeface="Raleway"/>
                <a:sym typeface="Raleway"/>
              </a:defRPr>
            </a:lvl1pPr>
            <a:lvl2pPr marR="0" lvl="1" algn="l" rtl="0">
              <a:lnSpc>
                <a:spcPct val="100000"/>
              </a:lnSpc>
              <a:spcBef>
                <a:spcPts val="0"/>
              </a:spcBef>
              <a:spcAft>
                <a:spcPts val="0"/>
              </a:spcAft>
              <a:buClr>
                <a:srgbClr val="434343"/>
              </a:buClr>
              <a:buSzPts val="5800"/>
              <a:buFont typeface="Raleway"/>
              <a:buNone/>
              <a:defRPr sz="5800" b="0" i="0" u="none" strike="noStrike" cap="none">
                <a:solidFill>
                  <a:srgbClr val="434343"/>
                </a:solidFill>
                <a:latin typeface="Raleway"/>
                <a:ea typeface="Raleway"/>
                <a:cs typeface="Raleway"/>
                <a:sym typeface="Raleway"/>
              </a:defRPr>
            </a:lvl2pPr>
            <a:lvl3pPr marR="0" lvl="2" algn="l" rtl="0">
              <a:lnSpc>
                <a:spcPct val="100000"/>
              </a:lnSpc>
              <a:spcBef>
                <a:spcPts val="0"/>
              </a:spcBef>
              <a:spcAft>
                <a:spcPts val="0"/>
              </a:spcAft>
              <a:buClr>
                <a:srgbClr val="434343"/>
              </a:buClr>
              <a:buSzPts val="5800"/>
              <a:buFont typeface="Raleway"/>
              <a:buNone/>
              <a:defRPr sz="5800" b="0" i="0" u="none" strike="noStrike" cap="none">
                <a:solidFill>
                  <a:srgbClr val="434343"/>
                </a:solidFill>
                <a:latin typeface="Raleway"/>
                <a:ea typeface="Raleway"/>
                <a:cs typeface="Raleway"/>
                <a:sym typeface="Raleway"/>
              </a:defRPr>
            </a:lvl3pPr>
            <a:lvl4pPr marR="0" lvl="3" algn="l" rtl="0">
              <a:lnSpc>
                <a:spcPct val="100000"/>
              </a:lnSpc>
              <a:spcBef>
                <a:spcPts val="0"/>
              </a:spcBef>
              <a:spcAft>
                <a:spcPts val="0"/>
              </a:spcAft>
              <a:buClr>
                <a:srgbClr val="434343"/>
              </a:buClr>
              <a:buSzPts val="5800"/>
              <a:buFont typeface="Raleway"/>
              <a:buNone/>
              <a:defRPr sz="5800" b="0" i="0" u="none" strike="noStrike" cap="none">
                <a:solidFill>
                  <a:srgbClr val="434343"/>
                </a:solidFill>
                <a:latin typeface="Raleway"/>
                <a:ea typeface="Raleway"/>
                <a:cs typeface="Raleway"/>
                <a:sym typeface="Raleway"/>
              </a:defRPr>
            </a:lvl4pPr>
            <a:lvl5pPr marR="0" lvl="4" algn="l" rtl="0">
              <a:lnSpc>
                <a:spcPct val="100000"/>
              </a:lnSpc>
              <a:spcBef>
                <a:spcPts val="0"/>
              </a:spcBef>
              <a:spcAft>
                <a:spcPts val="0"/>
              </a:spcAft>
              <a:buClr>
                <a:srgbClr val="434343"/>
              </a:buClr>
              <a:buSzPts val="5800"/>
              <a:buFont typeface="Raleway"/>
              <a:buNone/>
              <a:defRPr sz="5800" b="0" i="0" u="none" strike="noStrike" cap="none">
                <a:solidFill>
                  <a:srgbClr val="434343"/>
                </a:solidFill>
                <a:latin typeface="Raleway"/>
                <a:ea typeface="Raleway"/>
                <a:cs typeface="Raleway"/>
                <a:sym typeface="Raleway"/>
              </a:defRPr>
            </a:lvl5pPr>
            <a:lvl6pPr marR="0" lvl="5" algn="l" rtl="0">
              <a:lnSpc>
                <a:spcPct val="100000"/>
              </a:lnSpc>
              <a:spcBef>
                <a:spcPts val="0"/>
              </a:spcBef>
              <a:spcAft>
                <a:spcPts val="0"/>
              </a:spcAft>
              <a:buClr>
                <a:srgbClr val="434343"/>
              </a:buClr>
              <a:buSzPts val="5800"/>
              <a:buFont typeface="Raleway"/>
              <a:buNone/>
              <a:defRPr sz="5800" b="0" i="0" u="none" strike="noStrike" cap="none">
                <a:solidFill>
                  <a:srgbClr val="434343"/>
                </a:solidFill>
                <a:latin typeface="Raleway"/>
                <a:ea typeface="Raleway"/>
                <a:cs typeface="Raleway"/>
                <a:sym typeface="Raleway"/>
              </a:defRPr>
            </a:lvl6pPr>
            <a:lvl7pPr marR="0" lvl="6" algn="l" rtl="0">
              <a:lnSpc>
                <a:spcPct val="100000"/>
              </a:lnSpc>
              <a:spcBef>
                <a:spcPts val="0"/>
              </a:spcBef>
              <a:spcAft>
                <a:spcPts val="0"/>
              </a:spcAft>
              <a:buClr>
                <a:srgbClr val="434343"/>
              </a:buClr>
              <a:buSzPts val="5800"/>
              <a:buFont typeface="Raleway"/>
              <a:buNone/>
              <a:defRPr sz="5800" b="0" i="0" u="none" strike="noStrike" cap="none">
                <a:solidFill>
                  <a:srgbClr val="434343"/>
                </a:solidFill>
                <a:latin typeface="Raleway"/>
                <a:ea typeface="Raleway"/>
                <a:cs typeface="Raleway"/>
                <a:sym typeface="Raleway"/>
              </a:defRPr>
            </a:lvl7pPr>
            <a:lvl8pPr marR="0" lvl="7" algn="l" rtl="0">
              <a:lnSpc>
                <a:spcPct val="100000"/>
              </a:lnSpc>
              <a:spcBef>
                <a:spcPts val="0"/>
              </a:spcBef>
              <a:spcAft>
                <a:spcPts val="0"/>
              </a:spcAft>
              <a:buClr>
                <a:srgbClr val="434343"/>
              </a:buClr>
              <a:buSzPts val="5800"/>
              <a:buFont typeface="Raleway"/>
              <a:buNone/>
              <a:defRPr sz="5800" b="0" i="0" u="none" strike="noStrike" cap="none">
                <a:solidFill>
                  <a:srgbClr val="434343"/>
                </a:solidFill>
                <a:latin typeface="Raleway"/>
                <a:ea typeface="Raleway"/>
                <a:cs typeface="Raleway"/>
                <a:sym typeface="Raleway"/>
              </a:defRPr>
            </a:lvl8pPr>
            <a:lvl9pPr marR="0" lvl="8" algn="l" rtl="0">
              <a:lnSpc>
                <a:spcPct val="100000"/>
              </a:lnSpc>
              <a:spcBef>
                <a:spcPts val="0"/>
              </a:spcBef>
              <a:spcAft>
                <a:spcPts val="0"/>
              </a:spcAft>
              <a:buClr>
                <a:srgbClr val="434343"/>
              </a:buClr>
              <a:buSzPts val="5800"/>
              <a:buFont typeface="Raleway"/>
              <a:buNone/>
              <a:defRPr sz="5800" b="0" i="0" u="none" strike="noStrike" cap="none">
                <a:solidFill>
                  <a:srgbClr val="434343"/>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600"/>
              </a:spcBef>
              <a:spcAft>
                <a:spcPts val="0"/>
              </a:spcAft>
              <a:buClr>
                <a:srgbClr val="FFB600"/>
              </a:buClr>
              <a:buSzPts val="1800"/>
              <a:buFont typeface="Raleway"/>
              <a:buChar char="●"/>
              <a:defRPr sz="1800" b="0" i="0" u="none" strike="noStrike" cap="none">
                <a:solidFill>
                  <a:srgbClr val="666666"/>
                </a:solidFill>
                <a:latin typeface="Raleway"/>
                <a:ea typeface="Raleway"/>
                <a:cs typeface="Raleway"/>
                <a:sym typeface="Raleway"/>
              </a:defRPr>
            </a:lvl1pPr>
            <a:lvl2pPr marL="914400" marR="0" lvl="1" indent="-342900" algn="l" rtl="0">
              <a:lnSpc>
                <a:spcPct val="100000"/>
              </a:lnSpc>
              <a:spcBef>
                <a:spcPts val="0"/>
              </a:spcBef>
              <a:spcAft>
                <a:spcPts val="0"/>
              </a:spcAft>
              <a:buClr>
                <a:srgbClr val="FFB600"/>
              </a:buClr>
              <a:buSzPts val="1800"/>
              <a:buFont typeface="Raleway"/>
              <a:buChar char="○"/>
              <a:defRPr sz="1800" b="0" i="0" u="none" strike="noStrike" cap="none">
                <a:solidFill>
                  <a:srgbClr val="666666"/>
                </a:solidFill>
                <a:latin typeface="Raleway"/>
                <a:ea typeface="Raleway"/>
                <a:cs typeface="Raleway"/>
                <a:sym typeface="Raleway"/>
              </a:defRPr>
            </a:lvl2pPr>
            <a:lvl3pPr marL="1371600" marR="0" lvl="2" indent="-342900" algn="l" rtl="0">
              <a:lnSpc>
                <a:spcPct val="100000"/>
              </a:lnSpc>
              <a:spcBef>
                <a:spcPts val="0"/>
              </a:spcBef>
              <a:spcAft>
                <a:spcPts val="0"/>
              </a:spcAft>
              <a:buClr>
                <a:srgbClr val="FFB600"/>
              </a:buClr>
              <a:buSzPts val="1800"/>
              <a:buFont typeface="Raleway"/>
              <a:buChar char="■"/>
              <a:defRPr sz="1800" b="0" i="0" u="none" strike="noStrike" cap="none">
                <a:solidFill>
                  <a:srgbClr val="666666"/>
                </a:solidFill>
                <a:latin typeface="Raleway"/>
                <a:ea typeface="Raleway"/>
                <a:cs typeface="Raleway"/>
                <a:sym typeface="Raleway"/>
              </a:defRPr>
            </a:lvl3pPr>
            <a:lvl4pPr marL="1828800" marR="0" lvl="3" indent="-342900" algn="l" rtl="0">
              <a:lnSpc>
                <a:spcPct val="100000"/>
              </a:lnSpc>
              <a:spcBef>
                <a:spcPts val="0"/>
              </a:spcBef>
              <a:spcAft>
                <a:spcPts val="0"/>
              </a:spcAft>
              <a:buClr>
                <a:srgbClr val="666666"/>
              </a:buClr>
              <a:buSzPts val="1800"/>
              <a:buFont typeface="Raleway"/>
              <a:buChar char="●"/>
              <a:defRPr sz="1800" b="0" i="0" u="none" strike="noStrike" cap="none">
                <a:solidFill>
                  <a:srgbClr val="666666"/>
                </a:solidFill>
                <a:latin typeface="Raleway"/>
                <a:ea typeface="Raleway"/>
                <a:cs typeface="Raleway"/>
                <a:sym typeface="Raleway"/>
              </a:defRPr>
            </a:lvl4pPr>
            <a:lvl5pPr marL="2286000" marR="0" lvl="4" indent="-342900" algn="l" rtl="0">
              <a:lnSpc>
                <a:spcPct val="100000"/>
              </a:lnSpc>
              <a:spcBef>
                <a:spcPts val="0"/>
              </a:spcBef>
              <a:spcAft>
                <a:spcPts val="0"/>
              </a:spcAft>
              <a:buClr>
                <a:srgbClr val="666666"/>
              </a:buClr>
              <a:buSzPts val="1800"/>
              <a:buFont typeface="Raleway"/>
              <a:buChar char="○"/>
              <a:defRPr sz="1800" b="0" i="0" u="none" strike="noStrike" cap="none">
                <a:solidFill>
                  <a:srgbClr val="666666"/>
                </a:solidFill>
                <a:latin typeface="Raleway"/>
                <a:ea typeface="Raleway"/>
                <a:cs typeface="Raleway"/>
                <a:sym typeface="Raleway"/>
              </a:defRPr>
            </a:lvl5pPr>
            <a:lvl6pPr marL="2743200" marR="0" lvl="5" indent="-342900" algn="l" rtl="0">
              <a:lnSpc>
                <a:spcPct val="100000"/>
              </a:lnSpc>
              <a:spcBef>
                <a:spcPts val="0"/>
              </a:spcBef>
              <a:spcAft>
                <a:spcPts val="0"/>
              </a:spcAft>
              <a:buClr>
                <a:srgbClr val="666666"/>
              </a:buClr>
              <a:buSzPts val="1800"/>
              <a:buFont typeface="Raleway"/>
              <a:buChar char="■"/>
              <a:defRPr sz="1800" b="0" i="0" u="none" strike="noStrike" cap="none">
                <a:solidFill>
                  <a:srgbClr val="666666"/>
                </a:solidFill>
                <a:latin typeface="Raleway"/>
                <a:ea typeface="Raleway"/>
                <a:cs typeface="Raleway"/>
                <a:sym typeface="Raleway"/>
              </a:defRPr>
            </a:lvl6pPr>
            <a:lvl7pPr marL="3200400" marR="0" lvl="6" indent="-342900" algn="l" rtl="0">
              <a:lnSpc>
                <a:spcPct val="100000"/>
              </a:lnSpc>
              <a:spcBef>
                <a:spcPts val="0"/>
              </a:spcBef>
              <a:spcAft>
                <a:spcPts val="0"/>
              </a:spcAft>
              <a:buClr>
                <a:srgbClr val="666666"/>
              </a:buClr>
              <a:buSzPts val="1800"/>
              <a:buFont typeface="Raleway"/>
              <a:buChar char="●"/>
              <a:defRPr sz="1800" b="0" i="0" u="none" strike="noStrike" cap="none">
                <a:solidFill>
                  <a:srgbClr val="666666"/>
                </a:solidFill>
                <a:latin typeface="Raleway"/>
                <a:ea typeface="Raleway"/>
                <a:cs typeface="Raleway"/>
                <a:sym typeface="Raleway"/>
              </a:defRPr>
            </a:lvl7pPr>
            <a:lvl8pPr marL="3657600" marR="0" lvl="7" indent="-342900" algn="l" rtl="0">
              <a:lnSpc>
                <a:spcPct val="100000"/>
              </a:lnSpc>
              <a:spcBef>
                <a:spcPts val="0"/>
              </a:spcBef>
              <a:spcAft>
                <a:spcPts val="0"/>
              </a:spcAft>
              <a:buClr>
                <a:srgbClr val="666666"/>
              </a:buClr>
              <a:buSzPts val="1800"/>
              <a:buFont typeface="Raleway"/>
              <a:buChar char="○"/>
              <a:defRPr sz="1800" b="0" i="0" u="none" strike="noStrike" cap="none">
                <a:solidFill>
                  <a:srgbClr val="666666"/>
                </a:solidFill>
                <a:latin typeface="Raleway"/>
                <a:ea typeface="Raleway"/>
                <a:cs typeface="Raleway"/>
                <a:sym typeface="Raleway"/>
              </a:defRPr>
            </a:lvl8pPr>
            <a:lvl9pPr marL="4114800" marR="0" lvl="8" indent="-342900" algn="l" rtl="0">
              <a:lnSpc>
                <a:spcPct val="100000"/>
              </a:lnSpc>
              <a:spcBef>
                <a:spcPts val="0"/>
              </a:spcBef>
              <a:spcAft>
                <a:spcPts val="0"/>
              </a:spcAft>
              <a:buClr>
                <a:srgbClr val="666666"/>
              </a:buClr>
              <a:buSzPts val="1800"/>
              <a:buFont typeface="Raleway"/>
              <a:buChar char="■"/>
              <a:defRPr sz="1800" b="0" i="0" u="none" strike="noStrike" cap="none">
                <a:solidFill>
                  <a:srgbClr val="666666"/>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1pPr>
            <a:lvl2pPr marL="0" marR="0" lvl="1"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2pPr>
            <a:lvl3pPr marL="0" marR="0" lvl="2"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3pPr>
            <a:lvl4pPr marL="0" marR="0" lvl="3"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4pPr>
            <a:lvl5pPr marL="0" marR="0" lvl="4"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5pPr>
            <a:lvl6pPr marL="0" marR="0" lvl="5"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6pPr>
            <a:lvl7pPr marL="0" marR="0" lvl="6"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7pPr>
            <a:lvl8pPr marL="0" marR="0" lvl="7"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8pPr>
            <a:lvl9pPr marL="0" marR="0" lvl="8" indent="0" algn="ctr" rtl="0">
              <a:lnSpc>
                <a:spcPct val="100000"/>
              </a:lnSpc>
              <a:spcBef>
                <a:spcPts val="0"/>
              </a:spcBef>
              <a:spcAft>
                <a:spcPts val="0"/>
              </a:spcAft>
              <a:buClr>
                <a:srgbClr val="000000"/>
              </a:buClr>
              <a:buSzPts val="1300"/>
              <a:buFont typeface="Arial"/>
              <a:buNone/>
              <a:defRPr sz="1300" b="0" i="0" u="none" strike="noStrike" cap="none">
                <a:solidFill>
                  <a:srgbClr val="FFB600"/>
                </a:solidFill>
                <a:latin typeface="Raleway"/>
                <a:ea typeface="Raleway"/>
                <a:cs typeface="Raleway"/>
                <a:sym typeface="Raleway"/>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xd.adobe.com/view/70752850-a516-497e-57ce-e52e2a524de5-0644/?fullscreen"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xd.adobe.com/view/2a09124e-ea8f-40cc-53a5-e063a065d5e8-5c38/?fullscre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1668951" y="1936238"/>
            <a:ext cx="77724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en-US"/>
              <a:t>Happy Journey</a:t>
            </a:r>
            <a:endParaRPr/>
          </a:p>
        </p:txBody>
      </p:sp>
      <p:grpSp>
        <p:nvGrpSpPr>
          <p:cNvPr id="71" name="Google Shape;71;p13"/>
          <p:cNvGrpSpPr/>
          <p:nvPr/>
        </p:nvGrpSpPr>
        <p:grpSpPr>
          <a:xfrm>
            <a:off x="7864658" y="371176"/>
            <a:ext cx="896264" cy="896314"/>
            <a:chOff x="570875" y="4322250"/>
            <a:chExt cx="443300" cy="443325"/>
          </a:xfrm>
        </p:grpSpPr>
        <p:sp>
          <p:nvSpPr>
            <p:cNvPr id="72" name="Google Shape;72;p13"/>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3"/>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3"/>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3"/>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800"/>
              <a:buNone/>
            </a:pPr>
            <a:r>
              <a:rPr lang="en-US" sz="4800">
                <a:solidFill>
                  <a:schemeClr val="dk1"/>
                </a:solidFill>
              </a:rPr>
              <a:t>Gaps in</a:t>
            </a:r>
            <a:r>
              <a:rPr lang="en-US" sz="4800"/>
              <a:t> </a:t>
            </a:r>
            <a:r>
              <a:rPr lang="en-US" sz="4800">
                <a:solidFill>
                  <a:srgbClr val="FFB600"/>
                </a:solidFill>
              </a:rPr>
              <a:t>Existing </a:t>
            </a:r>
            <a:r>
              <a:rPr lang="en-US" sz="4800">
                <a:solidFill>
                  <a:schemeClr val="dk1"/>
                </a:solidFill>
              </a:rPr>
              <a:t>Apps</a:t>
            </a:r>
            <a:r>
              <a:rPr lang="en-US" sz="4800"/>
              <a:t> </a:t>
            </a:r>
            <a:endParaRPr sz="4800"/>
          </a:p>
        </p:txBody>
      </p:sp>
      <p:sp>
        <p:nvSpPr>
          <p:cNvPr id="130" name="Google Shape;130;p18"/>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US"/>
              <a:t>Most websites like Kayak only help you with flight and hotel bookings, without focusing on the other aspects of planning a trip.</a:t>
            </a:r>
            <a:endParaRPr/>
          </a:p>
          <a:p>
            <a:pPr marL="457200" lvl="0" indent="-342900" algn="l" rtl="0">
              <a:lnSpc>
                <a:spcPct val="100000"/>
              </a:lnSpc>
              <a:spcBef>
                <a:spcPts val="0"/>
              </a:spcBef>
              <a:spcAft>
                <a:spcPts val="0"/>
              </a:spcAft>
              <a:buSzPts val="1800"/>
              <a:buChar char="●"/>
            </a:pPr>
            <a:r>
              <a:rPr lang="en-US"/>
              <a:t>Apps like Yelp can only be reliable in countries where the app usage is heavy.</a:t>
            </a:r>
            <a:endParaRPr/>
          </a:p>
        </p:txBody>
      </p:sp>
      <p:sp>
        <p:nvSpPr>
          <p:cNvPr id="131" name="Google Shape;131;p18"/>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10</a:t>
            </a:fld>
            <a:endParaRPr/>
          </a:p>
        </p:txBody>
      </p:sp>
      <p:grpSp>
        <p:nvGrpSpPr>
          <p:cNvPr id="132" name="Google Shape;132;p18"/>
          <p:cNvGrpSpPr/>
          <p:nvPr/>
        </p:nvGrpSpPr>
        <p:grpSpPr>
          <a:xfrm>
            <a:off x="8119638" y="225980"/>
            <a:ext cx="539546" cy="879605"/>
            <a:chOff x="6730350" y="2315900"/>
            <a:chExt cx="257700" cy="420100"/>
          </a:xfrm>
        </p:grpSpPr>
        <p:sp>
          <p:nvSpPr>
            <p:cNvPr id="133" name="Google Shape;133;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idx="4294967295"/>
          </p:nvPr>
        </p:nvSpPr>
        <p:spPr>
          <a:xfrm>
            <a:off x="529763" y="3302123"/>
            <a:ext cx="4754100" cy="138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800"/>
              <a:buNone/>
            </a:pPr>
            <a:r>
              <a:rPr lang="en-US" sz="3600">
                <a:solidFill>
                  <a:srgbClr val="FFFFFF"/>
                </a:solidFill>
              </a:rPr>
              <a:t>Process</a:t>
            </a:r>
            <a:endParaRPr sz="3600">
              <a:solidFill>
                <a:srgbClr val="FFFFFF"/>
              </a:solidFill>
            </a:endParaRPr>
          </a:p>
        </p:txBody>
      </p:sp>
      <p:sp>
        <p:nvSpPr>
          <p:cNvPr id="143" name="Google Shape;143;p19"/>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11</a:t>
            </a:fld>
            <a:endParaRPr/>
          </a:p>
        </p:txBody>
      </p:sp>
      <p:grpSp>
        <p:nvGrpSpPr>
          <p:cNvPr id="144" name="Google Shape;144;p19"/>
          <p:cNvGrpSpPr/>
          <p:nvPr/>
        </p:nvGrpSpPr>
        <p:grpSpPr>
          <a:xfrm>
            <a:off x="8055170" y="359331"/>
            <a:ext cx="796189" cy="662797"/>
            <a:chOff x="1244325" y="314425"/>
            <a:chExt cx="444525" cy="370050"/>
          </a:xfrm>
        </p:grpSpPr>
        <p:sp>
          <p:nvSpPr>
            <p:cNvPr id="145" name="Google Shape;145;p1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7" name="Google Shape;147;p19" descr="Image result for double diamond process"/>
          <p:cNvPicPr preferRelativeResize="0"/>
          <p:nvPr/>
        </p:nvPicPr>
        <p:blipFill rotWithShape="1">
          <a:blip r:embed="rId3">
            <a:alphaModFix/>
          </a:blip>
          <a:srcRect/>
          <a:stretch/>
        </p:blipFill>
        <p:spPr>
          <a:xfrm>
            <a:off x="0" y="531813"/>
            <a:ext cx="9144000" cy="40782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12</a:t>
            </a:fld>
            <a:endParaRPr/>
          </a:p>
        </p:txBody>
      </p:sp>
      <p:sp>
        <p:nvSpPr>
          <p:cNvPr id="153" name="Google Shape;153;p20"/>
          <p:cNvSpPr/>
          <p:nvPr/>
        </p:nvSpPr>
        <p:spPr>
          <a:xfrm rot="-5400000">
            <a:off x="2797344" y="1907004"/>
            <a:ext cx="1344099" cy="699551"/>
          </a:xfrm>
          <a:prstGeom prst="triangle">
            <a:avLst>
              <a:gd name="adj" fmla="val 50000"/>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4" name="Google Shape;154;p20" descr="Image result for double diamond process"/>
          <p:cNvPicPr preferRelativeResize="0"/>
          <p:nvPr/>
        </p:nvPicPr>
        <p:blipFill rotWithShape="1">
          <a:blip r:embed="rId3">
            <a:alphaModFix/>
          </a:blip>
          <a:srcRect/>
          <a:stretch/>
        </p:blipFill>
        <p:spPr>
          <a:xfrm>
            <a:off x="2637905" y="1319105"/>
            <a:ext cx="3868189" cy="1725239"/>
          </a:xfrm>
          <a:prstGeom prst="rect">
            <a:avLst/>
          </a:prstGeom>
          <a:noFill/>
          <a:ln>
            <a:noFill/>
          </a:ln>
        </p:spPr>
      </p:pic>
      <p:sp>
        <p:nvSpPr>
          <p:cNvPr id="155" name="Google Shape;155;p20"/>
          <p:cNvSpPr txBox="1"/>
          <p:nvPr/>
        </p:nvSpPr>
        <p:spPr>
          <a:xfrm>
            <a:off x="3804798" y="3313850"/>
            <a:ext cx="3022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Raleway"/>
                <a:ea typeface="Raleway"/>
                <a:cs typeface="Raleway"/>
                <a:sym typeface="Raleway"/>
              </a:rPr>
              <a:t>DISCOVER</a:t>
            </a:r>
            <a:endParaRPr/>
          </a:p>
        </p:txBody>
      </p:sp>
      <p:cxnSp>
        <p:nvCxnSpPr>
          <p:cNvPr id="156" name="Google Shape;156;p20"/>
          <p:cNvCxnSpPr/>
          <p:nvPr/>
        </p:nvCxnSpPr>
        <p:spPr>
          <a:xfrm rot="10800000">
            <a:off x="3708023" y="2511925"/>
            <a:ext cx="1083000" cy="918600"/>
          </a:xfrm>
          <a:prstGeom prst="straightConnector1">
            <a:avLst/>
          </a:prstGeom>
          <a:noFill/>
          <a:ln w="9525" cap="flat" cmpd="sng">
            <a:solidFill>
              <a:srgbClr val="347EB8"/>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13</a:t>
            </a:fld>
            <a:endParaRPr/>
          </a:p>
        </p:txBody>
      </p:sp>
      <p:pic>
        <p:nvPicPr>
          <p:cNvPr id="162" name="Google Shape;162;p21"/>
          <p:cNvPicPr preferRelativeResize="0"/>
          <p:nvPr/>
        </p:nvPicPr>
        <p:blipFill rotWithShape="1">
          <a:blip r:embed="rId3">
            <a:alphaModFix/>
          </a:blip>
          <a:srcRect/>
          <a:stretch/>
        </p:blipFill>
        <p:spPr>
          <a:xfrm>
            <a:off x="777523" y="469700"/>
            <a:ext cx="3289227" cy="3875700"/>
          </a:xfrm>
          <a:prstGeom prst="rect">
            <a:avLst/>
          </a:prstGeom>
          <a:noFill/>
          <a:ln>
            <a:noFill/>
          </a:ln>
        </p:spPr>
      </p:pic>
      <p:sp>
        <p:nvSpPr>
          <p:cNvPr id="163" name="Google Shape;163;p21"/>
          <p:cNvSpPr txBox="1"/>
          <p:nvPr/>
        </p:nvSpPr>
        <p:spPr>
          <a:xfrm>
            <a:off x="5313630" y="418407"/>
            <a:ext cx="37353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Raleway"/>
                <a:ea typeface="Raleway"/>
                <a:cs typeface="Raleway"/>
                <a:sym typeface="Raleway"/>
              </a:rPr>
              <a:t>Research Outcomes</a:t>
            </a:r>
            <a:endParaRPr/>
          </a:p>
        </p:txBody>
      </p:sp>
      <p:sp>
        <p:nvSpPr>
          <p:cNvPr id="164" name="Google Shape;164;p21"/>
          <p:cNvSpPr txBox="1"/>
          <p:nvPr/>
        </p:nvSpPr>
        <p:spPr>
          <a:xfrm>
            <a:off x="6796300" y="2838400"/>
            <a:ext cx="73410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1"/>
          <p:cNvSpPr txBox="1"/>
          <p:nvPr/>
        </p:nvSpPr>
        <p:spPr>
          <a:xfrm>
            <a:off x="4680725" y="1939275"/>
            <a:ext cx="7341000" cy="85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Users hate packing.</a:t>
            </a:r>
            <a:endParaRPr/>
          </a:p>
          <a:p>
            <a:pPr marL="457200" lvl="0" indent="-317500" algn="l" rtl="0">
              <a:spcBef>
                <a:spcPts val="0"/>
              </a:spcBef>
              <a:spcAft>
                <a:spcPts val="0"/>
              </a:spcAft>
              <a:buSzPts val="1400"/>
              <a:buChar char="●"/>
            </a:pPr>
            <a:r>
              <a:rPr lang="en-US"/>
              <a:t>Users can’t keep track of their expenses.</a:t>
            </a:r>
            <a:endParaRPr/>
          </a:p>
          <a:p>
            <a:pPr marL="457200" lvl="0" indent="-317500" algn="l" rtl="0">
              <a:spcBef>
                <a:spcPts val="0"/>
              </a:spcBef>
              <a:spcAft>
                <a:spcPts val="0"/>
              </a:spcAft>
              <a:buSzPts val="1400"/>
              <a:buChar char="●"/>
            </a:pPr>
            <a:r>
              <a:rPr lang="en-US"/>
              <a:t>Users struggle with planning.</a:t>
            </a:r>
            <a:endParaRPr/>
          </a:p>
          <a:p>
            <a:pPr marL="457200" lvl="0" indent="0" algn="l" rtl="0">
              <a:spcBef>
                <a:spcPts val="0"/>
              </a:spcBef>
              <a:spcAft>
                <a:spcPts val="0"/>
              </a:spcAft>
              <a:buNone/>
            </a:pPr>
            <a:endParaRPr/>
          </a:p>
        </p:txBody>
      </p:sp>
      <p:sp>
        <p:nvSpPr>
          <p:cNvPr id="166" name="Google Shape;166;p21"/>
          <p:cNvSpPr txBox="1"/>
          <p:nvPr/>
        </p:nvSpPr>
        <p:spPr>
          <a:xfrm>
            <a:off x="1451325" y="4368375"/>
            <a:ext cx="73410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t>Wall full of ideas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14</a:t>
            </a:fld>
            <a:endParaRPr/>
          </a:p>
        </p:txBody>
      </p:sp>
      <p:pic>
        <p:nvPicPr>
          <p:cNvPr id="172" name="Google Shape;172;p22"/>
          <p:cNvPicPr preferRelativeResize="0"/>
          <p:nvPr/>
        </p:nvPicPr>
        <p:blipFill rotWithShape="1">
          <a:blip r:embed="rId3">
            <a:alphaModFix/>
          </a:blip>
          <a:srcRect/>
          <a:stretch/>
        </p:blipFill>
        <p:spPr>
          <a:xfrm>
            <a:off x="685800" y="1012767"/>
            <a:ext cx="2573699" cy="3431598"/>
          </a:xfrm>
          <a:prstGeom prst="rect">
            <a:avLst/>
          </a:prstGeom>
          <a:noFill/>
          <a:ln>
            <a:noFill/>
          </a:ln>
        </p:spPr>
      </p:pic>
      <p:sp>
        <p:nvSpPr>
          <p:cNvPr id="173" name="Google Shape;173;p22"/>
          <p:cNvSpPr txBox="1"/>
          <p:nvPr/>
        </p:nvSpPr>
        <p:spPr>
          <a:xfrm>
            <a:off x="3866526" y="387925"/>
            <a:ext cx="1713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Raleway"/>
                <a:ea typeface="Raleway"/>
                <a:cs typeface="Raleway"/>
                <a:sym typeface="Raleway"/>
              </a:rPr>
              <a:t>MOSCOW</a:t>
            </a:r>
            <a:endParaRPr/>
          </a:p>
        </p:txBody>
      </p:sp>
      <p:pic>
        <p:nvPicPr>
          <p:cNvPr id="174" name="Google Shape;174;p22"/>
          <p:cNvPicPr preferRelativeResize="0"/>
          <p:nvPr/>
        </p:nvPicPr>
        <p:blipFill rotWithShape="1">
          <a:blip r:embed="rId4">
            <a:alphaModFix/>
          </a:blip>
          <a:srcRect/>
          <a:stretch/>
        </p:blipFill>
        <p:spPr>
          <a:xfrm>
            <a:off x="3562852" y="1144565"/>
            <a:ext cx="5041549" cy="316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p:nvPr/>
        </p:nvSpPr>
        <p:spPr>
          <a:xfrm rot="5400000">
            <a:off x="3340395" y="1915532"/>
            <a:ext cx="1344099" cy="699551"/>
          </a:xfrm>
          <a:prstGeom prst="triangle">
            <a:avLst>
              <a:gd name="adj" fmla="val 50000"/>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80" name="Google Shape;180;p23" descr="Image result for double diamond process"/>
          <p:cNvPicPr preferRelativeResize="0"/>
          <p:nvPr/>
        </p:nvPicPr>
        <p:blipFill rotWithShape="1">
          <a:blip r:embed="rId3">
            <a:alphaModFix/>
          </a:blip>
          <a:srcRect/>
          <a:stretch/>
        </p:blipFill>
        <p:spPr>
          <a:xfrm>
            <a:off x="2470901" y="1289030"/>
            <a:ext cx="3868189" cy="1725239"/>
          </a:xfrm>
          <a:prstGeom prst="rect">
            <a:avLst/>
          </a:prstGeom>
          <a:noFill/>
          <a:ln>
            <a:noFill/>
          </a:ln>
        </p:spPr>
      </p:pic>
      <p:sp>
        <p:nvSpPr>
          <p:cNvPr id="181" name="Google Shape;181;p23"/>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15</a:t>
            </a:fld>
            <a:endParaRPr/>
          </a:p>
        </p:txBody>
      </p:sp>
      <p:sp>
        <p:nvSpPr>
          <p:cNvPr id="182" name="Google Shape;182;p23"/>
          <p:cNvSpPr txBox="1"/>
          <p:nvPr/>
        </p:nvSpPr>
        <p:spPr>
          <a:xfrm>
            <a:off x="4092672" y="3144625"/>
            <a:ext cx="1703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Raleway"/>
                <a:ea typeface="Raleway"/>
                <a:cs typeface="Raleway"/>
                <a:sym typeface="Raleway"/>
              </a:rPr>
              <a:t>Define</a:t>
            </a:r>
            <a:endParaRPr/>
          </a:p>
        </p:txBody>
      </p:sp>
      <p:cxnSp>
        <p:nvCxnSpPr>
          <p:cNvPr id="183" name="Google Shape;183;p23"/>
          <p:cNvCxnSpPr/>
          <p:nvPr/>
        </p:nvCxnSpPr>
        <p:spPr>
          <a:xfrm rot="10800000">
            <a:off x="3882072" y="2494425"/>
            <a:ext cx="362400" cy="689100"/>
          </a:xfrm>
          <a:prstGeom prst="straightConnector1">
            <a:avLst/>
          </a:prstGeom>
          <a:noFill/>
          <a:ln w="9525" cap="flat" cmpd="sng">
            <a:solidFill>
              <a:srgbClr val="347EB8"/>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16</a:t>
            </a:fld>
            <a:endParaRPr/>
          </a:p>
        </p:txBody>
      </p:sp>
      <p:sp>
        <p:nvSpPr>
          <p:cNvPr id="189" name="Google Shape;189;p24"/>
          <p:cNvSpPr txBox="1"/>
          <p:nvPr/>
        </p:nvSpPr>
        <p:spPr>
          <a:xfrm>
            <a:off x="3325102" y="415625"/>
            <a:ext cx="28899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Raleway"/>
                <a:ea typeface="Raleway"/>
                <a:cs typeface="Raleway"/>
                <a:sym typeface="Raleway"/>
              </a:rPr>
              <a:t>HEURISTICS</a:t>
            </a:r>
            <a:endParaRPr sz="3200" b="0" i="0" u="none" strike="noStrike" cap="none">
              <a:solidFill>
                <a:srgbClr val="000000"/>
              </a:solidFill>
              <a:latin typeface="Arial"/>
              <a:ea typeface="Arial"/>
              <a:cs typeface="Arial"/>
              <a:sym typeface="Arial"/>
            </a:endParaRPr>
          </a:p>
        </p:txBody>
      </p:sp>
      <p:sp>
        <p:nvSpPr>
          <p:cNvPr id="190" name="Google Shape;190;p24"/>
          <p:cNvSpPr/>
          <p:nvPr/>
        </p:nvSpPr>
        <p:spPr>
          <a:xfrm>
            <a:off x="684510" y="3754822"/>
            <a:ext cx="4174460"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Calibri"/>
                <a:ea typeface="Calibri"/>
                <a:cs typeface="Calibri"/>
                <a:sym typeface="Calibri"/>
              </a:rPr>
              <a:t>Match between system and the real world</a:t>
            </a:r>
            <a:endParaRPr sz="1100" b="0" i="0" u="none" strike="noStrike" cap="none">
              <a:solidFill>
                <a:srgbClr val="000000"/>
              </a:solidFill>
              <a:latin typeface="Arial"/>
              <a:ea typeface="Arial"/>
              <a:cs typeface="Arial"/>
              <a:sym typeface="Arial"/>
            </a:endParaRPr>
          </a:p>
        </p:txBody>
      </p:sp>
      <p:sp>
        <p:nvSpPr>
          <p:cNvPr id="191" name="Google Shape;191;p24"/>
          <p:cNvSpPr/>
          <p:nvPr/>
        </p:nvSpPr>
        <p:spPr>
          <a:xfrm>
            <a:off x="712012" y="3138576"/>
            <a:ext cx="3108832"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Calibri"/>
                <a:ea typeface="Calibri"/>
                <a:cs typeface="Calibri"/>
                <a:sym typeface="Calibri"/>
              </a:rPr>
              <a:t>Aesthetic and minimalist design</a:t>
            </a:r>
            <a:endParaRPr sz="1100" b="0" i="0" u="none" strike="noStrike" cap="none">
              <a:solidFill>
                <a:srgbClr val="000000"/>
              </a:solidFill>
              <a:latin typeface="Arial"/>
              <a:ea typeface="Arial"/>
              <a:cs typeface="Arial"/>
              <a:sym typeface="Arial"/>
            </a:endParaRPr>
          </a:p>
        </p:txBody>
      </p:sp>
      <p:sp>
        <p:nvSpPr>
          <p:cNvPr id="192" name="Google Shape;192;p24"/>
          <p:cNvSpPr/>
          <p:nvPr/>
        </p:nvSpPr>
        <p:spPr>
          <a:xfrm>
            <a:off x="684510" y="2522331"/>
            <a:ext cx="2619467"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Calibri"/>
                <a:ea typeface="Calibri"/>
                <a:cs typeface="Calibri"/>
                <a:sym typeface="Calibri"/>
              </a:rPr>
              <a:t>Consistency and standards</a:t>
            </a:r>
            <a:endParaRPr sz="1100" b="0" i="0" u="none" strike="noStrike" cap="none">
              <a:solidFill>
                <a:srgbClr val="000000"/>
              </a:solidFill>
              <a:latin typeface="Arial"/>
              <a:ea typeface="Arial"/>
              <a:cs typeface="Arial"/>
              <a:sym typeface="Arial"/>
            </a:endParaRPr>
          </a:p>
        </p:txBody>
      </p:sp>
      <p:sp>
        <p:nvSpPr>
          <p:cNvPr id="193" name="Google Shape;193;p24"/>
          <p:cNvSpPr txBox="1"/>
          <p:nvPr/>
        </p:nvSpPr>
        <p:spPr>
          <a:xfrm>
            <a:off x="684510" y="1392039"/>
            <a:ext cx="269657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User Control And Freedom</a:t>
            </a:r>
            <a:endParaRPr/>
          </a:p>
        </p:txBody>
      </p:sp>
      <p:sp>
        <p:nvSpPr>
          <p:cNvPr id="194" name="Google Shape;194;p24"/>
          <p:cNvSpPr txBox="1"/>
          <p:nvPr/>
        </p:nvSpPr>
        <p:spPr>
          <a:xfrm>
            <a:off x="684510" y="1915358"/>
            <a:ext cx="307648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Flexibility And Efficiency of use</a:t>
            </a:r>
            <a:endParaRPr/>
          </a:p>
        </p:txBody>
      </p:sp>
      <p:pic>
        <p:nvPicPr>
          <p:cNvPr id="195" name="Google Shape;195;p24"/>
          <p:cNvPicPr preferRelativeResize="0"/>
          <p:nvPr/>
        </p:nvPicPr>
        <p:blipFill>
          <a:blip r:embed="rId3">
            <a:alphaModFix/>
          </a:blip>
          <a:stretch>
            <a:fillRect/>
          </a:stretch>
        </p:blipFill>
        <p:spPr>
          <a:xfrm>
            <a:off x="6913237" y="1012925"/>
            <a:ext cx="2044175" cy="3617649"/>
          </a:xfrm>
          <a:prstGeom prst="rect">
            <a:avLst/>
          </a:prstGeom>
          <a:noFill/>
          <a:ln>
            <a:noFill/>
          </a:ln>
        </p:spPr>
      </p:pic>
      <p:pic>
        <p:nvPicPr>
          <p:cNvPr id="196" name="Google Shape;196;p24"/>
          <p:cNvPicPr preferRelativeResize="0"/>
          <p:nvPr/>
        </p:nvPicPr>
        <p:blipFill>
          <a:blip r:embed="rId4">
            <a:alphaModFix/>
          </a:blip>
          <a:stretch>
            <a:fillRect/>
          </a:stretch>
        </p:blipFill>
        <p:spPr>
          <a:xfrm>
            <a:off x="4858975" y="1000325"/>
            <a:ext cx="2009999" cy="3642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p:nvPr/>
        </p:nvSpPr>
        <p:spPr>
          <a:xfrm rot="-5400000">
            <a:off x="4294610" y="1787119"/>
            <a:ext cx="1344099" cy="699551"/>
          </a:xfrm>
          <a:prstGeom prst="triangle">
            <a:avLst>
              <a:gd name="adj" fmla="val 50000"/>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02" name="Google Shape;202;p25" descr="Image result for double diamond process"/>
          <p:cNvPicPr preferRelativeResize="0"/>
          <p:nvPr/>
        </p:nvPicPr>
        <p:blipFill rotWithShape="1">
          <a:blip r:embed="rId3">
            <a:alphaModFix/>
          </a:blip>
          <a:srcRect/>
          <a:stretch/>
        </p:blipFill>
        <p:spPr>
          <a:xfrm>
            <a:off x="2672284" y="1152887"/>
            <a:ext cx="3868189" cy="1725239"/>
          </a:xfrm>
          <a:prstGeom prst="rect">
            <a:avLst/>
          </a:prstGeom>
          <a:noFill/>
          <a:ln>
            <a:noFill/>
          </a:ln>
        </p:spPr>
      </p:pic>
      <p:sp>
        <p:nvSpPr>
          <p:cNvPr id="203" name="Google Shape;203;p25"/>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17</a:t>
            </a:fld>
            <a:endParaRPr/>
          </a:p>
        </p:txBody>
      </p:sp>
      <p:sp>
        <p:nvSpPr>
          <p:cNvPr id="204" name="Google Shape;204;p25"/>
          <p:cNvSpPr txBox="1"/>
          <p:nvPr/>
        </p:nvSpPr>
        <p:spPr>
          <a:xfrm>
            <a:off x="3804799" y="3313850"/>
            <a:ext cx="2324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Raleway"/>
                <a:ea typeface="Raleway"/>
                <a:cs typeface="Raleway"/>
                <a:sym typeface="Raleway"/>
              </a:rPr>
              <a:t>DEVELOP</a:t>
            </a:r>
            <a:endParaRPr/>
          </a:p>
        </p:txBody>
      </p:sp>
      <p:cxnSp>
        <p:nvCxnSpPr>
          <p:cNvPr id="205" name="Google Shape;205;p25"/>
          <p:cNvCxnSpPr>
            <a:stCxn id="204" idx="0"/>
          </p:cNvCxnSpPr>
          <p:nvPr/>
        </p:nvCxnSpPr>
        <p:spPr>
          <a:xfrm rot="10800000" flipH="1">
            <a:off x="4967149" y="2539550"/>
            <a:ext cx="336300" cy="774300"/>
          </a:xfrm>
          <a:prstGeom prst="straightConnector1">
            <a:avLst/>
          </a:prstGeom>
          <a:noFill/>
          <a:ln w="9525" cap="flat" cmpd="sng">
            <a:solidFill>
              <a:srgbClr val="347EB8"/>
            </a:solidFill>
            <a:prstDash val="solid"/>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18</a:t>
            </a:fld>
            <a:endParaRPr/>
          </a:p>
        </p:txBody>
      </p:sp>
      <p:pic>
        <p:nvPicPr>
          <p:cNvPr id="211" name="Google Shape;211;p26"/>
          <p:cNvPicPr preferRelativeResize="0"/>
          <p:nvPr/>
        </p:nvPicPr>
        <p:blipFill rotWithShape="1">
          <a:blip r:embed="rId3">
            <a:alphaModFix/>
          </a:blip>
          <a:srcRect/>
          <a:stretch/>
        </p:blipFill>
        <p:spPr>
          <a:xfrm>
            <a:off x="651150" y="1344200"/>
            <a:ext cx="3281197" cy="2413875"/>
          </a:xfrm>
          <a:prstGeom prst="rect">
            <a:avLst/>
          </a:prstGeom>
          <a:noFill/>
          <a:ln>
            <a:noFill/>
          </a:ln>
        </p:spPr>
      </p:pic>
      <p:sp>
        <p:nvSpPr>
          <p:cNvPr id="212" name="Google Shape;212;p26"/>
          <p:cNvSpPr txBox="1"/>
          <p:nvPr/>
        </p:nvSpPr>
        <p:spPr>
          <a:xfrm>
            <a:off x="3040971" y="415637"/>
            <a:ext cx="306205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Raleway"/>
                <a:ea typeface="Raleway"/>
                <a:cs typeface="Raleway"/>
                <a:sym typeface="Raleway"/>
              </a:rPr>
              <a:t>Usability Testing</a:t>
            </a:r>
            <a:endParaRPr/>
          </a:p>
        </p:txBody>
      </p:sp>
      <p:pic>
        <p:nvPicPr>
          <p:cNvPr id="213" name="Google Shape;213;p26"/>
          <p:cNvPicPr preferRelativeResize="0"/>
          <p:nvPr/>
        </p:nvPicPr>
        <p:blipFill>
          <a:blip r:embed="rId4">
            <a:alphaModFix/>
          </a:blip>
          <a:stretch>
            <a:fillRect/>
          </a:stretch>
        </p:blipFill>
        <p:spPr>
          <a:xfrm>
            <a:off x="4375525" y="1344200"/>
            <a:ext cx="3929597" cy="24138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19</a:t>
            </a:fld>
            <a:endParaRPr/>
          </a:p>
        </p:txBody>
      </p:sp>
      <p:pic>
        <p:nvPicPr>
          <p:cNvPr id="219" name="Google Shape;219;p27"/>
          <p:cNvPicPr preferRelativeResize="0"/>
          <p:nvPr/>
        </p:nvPicPr>
        <p:blipFill>
          <a:blip r:embed="rId3">
            <a:alphaModFix/>
          </a:blip>
          <a:stretch>
            <a:fillRect/>
          </a:stretch>
        </p:blipFill>
        <p:spPr>
          <a:xfrm>
            <a:off x="455400" y="1294450"/>
            <a:ext cx="1810375" cy="3101918"/>
          </a:xfrm>
          <a:prstGeom prst="rect">
            <a:avLst/>
          </a:prstGeom>
          <a:noFill/>
          <a:ln>
            <a:noFill/>
          </a:ln>
        </p:spPr>
      </p:pic>
      <p:pic>
        <p:nvPicPr>
          <p:cNvPr id="220" name="Google Shape;220;p27"/>
          <p:cNvPicPr preferRelativeResize="0"/>
          <p:nvPr/>
        </p:nvPicPr>
        <p:blipFill>
          <a:blip r:embed="rId4">
            <a:alphaModFix/>
          </a:blip>
          <a:stretch>
            <a:fillRect/>
          </a:stretch>
        </p:blipFill>
        <p:spPr>
          <a:xfrm>
            <a:off x="3764848" y="1202938"/>
            <a:ext cx="1810375" cy="3193444"/>
          </a:xfrm>
          <a:prstGeom prst="rect">
            <a:avLst/>
          </a:prstGeom>
          <a:noFill/>
          <a:ln>
            <a:noFill/>
          </a:ln>
        </p:spPr>
      </p:pic>
      <p:pic>
        <p:nvPicPr>
          <p:cNvPr id="221" name="Google Shape;221;p27"/>
          <p:cNvPicPr preferRelativeResize="0"/>
          <p:nvPr/>
        </p:nvPicPr>
        <p:blipFill rotWithShape="1">
          <a:blip r:embed="rId5">
            <a:alphaModFix/>
          </a:blip>
          <a:srcRect/>
          <a:stretch/>
        </p:blipFill>
        <p:spPr>
          <a:xfrm>
            <a:off x="6864525" y="1202950"/>
            <a:ext cx="1810375" cy="3101925"/>
          </a:xfrm>
          <a:prstGeom prst="rect">
            <a:avLst/>
          </a:prstGeom>
          <a:noFill/>
          <a:ln>
            <a:noFill/>
          </a:ln>
        </p:spPr>
      </p:pic>
      <p:sp>
        <p:nvSpPr>
          <p:cNvPr id="222" name="Google Shape;222;p27"/>
          <p:cNvSpPr/>
          <p:nvPr/>
        </p:nvSpPr>
        <p:spPr>
          <a:xfrm>
            <a:off x="5705525" y="2076950"/>
            <a:ext cx="1028700" cy="5142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2605825" y="2076938"/>
            <a:ext cx="1028700" cy="5142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p:nvPr/>
        </p:nvSpPr>
        <p:spPr>
          <a:xfrm>
            <a:off x="2198475" y="0"/>
            <a:ext cx="4570800" cy="55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Major Changes in Itinerary</a:t>
            </a:r>
            <a:endParaRPr sz="2400" b="1"/>
          </a:p>
        </p:txBody>
      </p:sp>
      <p:sp>
        <p:nvSpPr>
          <p:cNvPr id="225" name="Google Shape;225;p27"/>
          <p:cNvSpPr/>
          <p:nvPr/>
        </p:nvSpPr>
        <p:spPr>
          <a:xfrm>
            <a:off x="3851128" y="1537713"/>
            <a:ext cx="1515600" cy="24324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6952063" y="1294450"/>
            <a:ext cx="1635300" cy="10635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1090738" y="714150"/>
            <a:ext cx="539700" cy="375000"/>
          </a:xfrm>
          <a:prstGeom prst="star7">
            <a:avLst>
              <a:gd name="adj" fmla="val 34601"/>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1</a:t>
            </a:r>
            <a:endParaRPr b="1"/>
          </a:p>
        </p:txBody>
      </p:sp>
      <p:sp>
        <p:nvSpPr>
          <p:cNvPr id="228" name="Google Shape;228;p27"/>
          <p:cNvSpPr/>
          <p:nvPr/>
        </p:nvSpPr>
        <p:spPr>
          <a:xfrm>
            <a:off x="4339075" y="690575"/>
            <a:ext cx="539700" cy="375000"/>
          </a:xfrm>
          <a:prstGeom prst="star7">
            <a:avLst>
              <a:gd name="adj" fmla="val 34601"/>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a:t>
            </a:r>
            <a:endParaRPr b="1"/>
          </a:p>
        </p:txBody>
      </p:sp>
      <p:sp>
        <p:nvSpPr>
          <p:cNvPr id="229" name="Google Shape;229;p27"/>
          <p:cNvSpPr/>
          <p:nvPr/>
        </p:nvSpPr>
        <p:spPr>
          <a:xfrm>
            <a:off x="7499863" y="714150"/>
            <a:ext cx="539700" cy="375000"/>
          </a:xfrm>
          <a:prstGeom prst="star7">
            <a:avLst>
              <a:gd name="adj" fmla="val 34601"/>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3</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4"/>
          <p:cNvPicPr preferRelativeResize="0"/>
          <p:nvPr/>
        </p:nvPicPr>
        <p:blipFill>
          <a:blip r:embed="rId3">
            <a:alphaModFix/>
          </a:blip>
          <a:stretch>
            <a:fillRect/>
          </a:stretch>
        </p:blipFill>
        <p:spPr>
          <a:xfrm>
            <a:off x="7390150" y="489400"/>
            <a:ext cx="1409389" cy="2035500"/>
          </a:xfrm>
          <a:prstGeom prst="wedgeEllipseCallout">
            <a:avLst>
              <a:gd name="adj1" fmla="val -20833"/>
              <a:gd name="adj2" fmla="val 62500"/>
            </a:avLst>
          </a:prstGeom>
          <a:noFill/>
          <a:ln>
            <a:noFill/>
          </a:ln>
        </p:spPr>
      </p:pic>
      <p:sp>
        <p:nvSpPr>
          <p:cNvPr id="81" name="Google Shape;81;p14"/>
          <p:cNvSpPr txBox="1">
            <a:spLocks noGrp="1"/>
          </p:cNvSpPr>
          <p:nvPr>
            <p:ph type="ctrTitle" idx="4294967295"/>
          </p:nvPr>
        </p:nvSpPr>
        <p:spPr>
          <a:xfrm>
            <a:off x="685800" y="1507150"/>
            <a:ext cx="6593700" cy="115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34343"/>
              </a:buClr>
              <a:buSzPts val="5800"/>
              <a:buFont typeface="Raleway"/>
              <a:buNone/>
            </a:pPr>
            <a:r>
              <a:rPr lang="en-US" sz="9600" b="0" i="0" u="none" strike="noStrike" cap="none" dirty="0">
                <a:solidFill>
                  <a:srgbClr val="FFB600"/>
                </a:solidFill>
                <a:latin typeface="Raleway"/>
                <a:ea typeface="Raleway"/>
                <a:cs typeface="Raleway"/>
                <a:sym typeface="Raleway"/>
              </a:rPr>
              <a:t>Hello!</a:t>
            </a:r>
            <a:endParaRPr sz="9600" b="0" i="0" u="none" strike="noStrike" cap="none" dirty="0">
              <a:solidFill>
                <a:srgbClr val="FFB600"/>
              </a:solidFill>
              <a:latin typeface="Raleway"/>
              <a:ea typeface="Raleway"/>
              <a:cs typeface="Raleway"/>
              <a:sym typeface="Raleway"/>
            </a:endParaRPr>
          </a:p>
        </p:txBody>
      </p:sp>
      <p:sp>
        <p:nvSpPr>
          <p:cNvPr id="82" name="Google Shape;82;p14"/>
          <p:cNvSpPr txBox="1">
            <a:spLocks noGrp="1"/>
          </p:cNvSpPr>
          <p:nvPr>
            <p:ph type="subTitle" idx="4294967295"/>
          </p:nvPr>
        </p:nvSpPr>
        <p:spPr>
          <a:xfrm>
            <a:off x="760800" y="2931850"/>
            <a:ext cx="6593700" cy="193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FFB600"/>
              </a:buClr>
              <a:buSzPts val="1800"/>
              <a:buFont typeface="Raleway"/>
              <a:buNone/>
            </a:pPr>
            <a:r>
              <a:rPr lang="en-US" sz="3600" b="1" i="0" u="none" strike="noStrike" cap="none" dirty="0">
                <a:solidFill>
                  <a:srgbClr val="666666"/>
                </a:solidFill>
                <a:latin typeface="Raleway"/>
                <a:ea typeface="Raleway"/>
                <a:cs typeface="Raleway"/>
                <a:sym typeface="Raleway"/>
              </a:rPr>
              <a:t> </a:t>
            </a:r>
            <a:endParaRPr sz="3600" b="1" i="0" u="none" strike="noStrike" cap="none" dirty="0">
              <a:solidFill>
                <a:srgbClr val="666666"/>
              </a:solidFill>
              <a:latin typeface="Raleway"/>
              <a:ea typeface="Raleway"/>
              <a:cs typeface="Raleway"/>
              <a:sym typeface="Raleway"/>
            </a:endParaRPr>
          </a:p>
          <a:p>
            <a:pPr marL="0" marR="0" lvl="0" indent="0" algn="l" rtl="0">
              <a:lnSpc>
                <a:spcPct val="100000"/>
              </a:lnSpc>
              <a:spcBef>
                <a:spcPts val="600"/>
              </a:spcBef>
              <a:spcAft>
                <a:spcPts val="0"/>
              </a:spcAft>
              <a:buClr>
                <a:schemeClr val="dk1"/>
              </a:buClr>
              <a:buSzPts val="1100"/>
              <a:buFont typeface="Arial"/>
              <a:buNone/>
            </a:pPr>
            <a:r>
              <a:rPr lang="en-US" sz="1800" b="0" i="0" u="none" strike="noStrike" cap="none" dirty="0">
                <a:solidFill>
                  <a:srgbClr val="666666"/>
                </a:solidFill>
                <a:latin typeface="Raleway"/>
                <a:ea typeface="Raleway"/>
                <a:cs typeface="Raleway"/>
                <a:sym typeface="Raleway"/>
              </a:rPr>
              <a:t>We are here because we love to </a:t>
            </a:r>
            <a:r>
              <a:rPr lang="en-US" dirty="0"/>
              <a:t>i</a:t>
            </a:r>
            <a:r>
              <a:rPr lang="en-US" sz="1800" b="0" i="0" u="none" strike="noStrike" cap="none" dirty="0">
                <a:solidFill>
                  <a:srgbClr val="666666"/>
                </a:solidFill>
                <a:latin typeface="Raleway"/>
                <a:ea typeface="Raleway"/>
                <a:cs typeface="Raleway"/>
                <a:sym typeface="Raleway"/>
              </a:rPr>
              <a:t>mprove User </a:t>
            </a:r>
            <a:r>
              <a:rPr lang="en-US" dirty="0"/>
              <a:t>Experience</a:t>
            </a:r>
            <a:r>
              <a:rPr lang="en-US" sz="1800" b="0" i="0" u="none" strike="noStrike" cap="none" dirty="0">
                <a:solidFill>
                  <a:srgbClr val="666666"/>
                </a:solidFill>
                <a:latin typeface="Raleway"/>
                <a:ea typeface="Raleway"/>
                <a:cs typeface="Raleway"/>
                <a:sym typeface="Raleway"/>
              </a:rPr>
              <a:t>. </a:t>
            </a:r>
            <a:endParaRPr sz="1800" b="0" i="0" u="none" strike="noStrike" cap="none" dirty="0">
              <a:solidFill>
                <a:srgbClr val="666666"/>
              </a:solidFill>
              <a:latin typeface="Raleway"/>
              <a:ea typeface="Raleway"/>
              <a:cs typeface="Raleway"/>
              <a:sym typeface="Raleway"/>
            </a:endParaRPr>
          </a:p>
        </p:txBody>
      </p:sp>
      <p:sp>
        <p:nvSpPr>
          <p:cNvPr id="83" name="Google Shape;83;p14"/>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2</a:t>
            </a:fld>
            <a:endParaRPr/>
          </a:p>
        </p:txBody>
      </p:sp>
      <p:sp>
        <p:nvSpPr>
          <p:cNvPr id="84" name="Google Shape;84;p14"/>
          <p:cNvSpPr txBox="1"/>
          <p:nvPr/>
        </p:nvSpPr>
        <p:spPr>
          <a:xfrm>
            <a:off x="685800" y="4010401"/>
            <a:ext cx="58392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aleway"/>
                <a:ea typeface="Raleway"/>
                <a:cs typeface="Raleway"/>
                <a:sym typeface="Raleway"/>
              </a:rPr>
              <a:t>Presented by-</a:t>
            </a:r>
            <a:r>
              <a:rPr lang="en-US" sz="1400" b="1" i="0" u="none" strike="noStrike" cap="none">
                <a:solidFill>
                  <a:srgbClr val="000000"/>
                </a:solidFill>
                <a:latin typeface="Raleway"/>
                <a:ea typeface="Raleway"/>
                <a:cs typeface="Raleway"/>
                <a:sym typeface="Raleway"/>
              </a:rPr>
              <a:t>Jennifer Rhau, Kajal Purwar, Sanchita Ochani</a:t>
            </a:r>
            <a:endParaRPr sz="1400" b="1" i="0" u="none" strike="noStrike" cap="none">
              <a:solidFill>
                <a:srgbClr val="000000"/>
              </a:solidFill>
              <a:latin typeface="Raleway"/>
              <a:ea typeface="Raleway"/>
              <a:cs typeface="Raleway"/>
              <a:sym typeface="Raleway"/>
            </a:endParaRPr>
          </a:p>
        </p:txBody>
      </p:sp>
      <p:pic>
        <p:nvPicPr>
          <p:cNvPr id="85" name="Google Shape;85;p14"/>
          <p:cNvPicPr preferRelativeResize="0"/>
          <p:nvPr/>
        </p:nvPicPr>
        <p:blipFill>
          <a:blip r:embed="rId4">
            <a:alphaModFix/>
          </a:blip>
          <a:stretch>
            <a:fillRect/>
          </a:stretch>
        </p:blipFill>
        <p:spPr>
          <a:xfrm>
            <a:off x="5962338" y="1345367"/>
            <a:ext cx="1523903" cy="2190153"/>
          </a:xfrm>
          <a:prstGeom prst="wedgeEllipseCallout">
            <a:avLst>
              <a:gd name="adj1" fmla="val -20833"/>
              <a:gd name="adj2" fmla="val 62500"/>
            </a:avLst>
          </a:prstGeom>
          <a:noFill/>
          <a:ln>
            <a:noFill/>
          </a:ln>
        </p:spPr>
      </p:pic>
      <p:pic>
        <p:nvPicPr>
          <p:cNvPr id="86" name="Google Shape;86;p14"/>
          <p:cNvPicPr preferRelativeResize="0"/>
          <p:nvPr/>
        </p:nvPicPr>
        <p:blipFill>
          <a:blip r:embed="rId5">
            <a:alphaModFix/>
          </a:blip>
          <a:stretch>
            <a:fillRect/>
          </a:stretch>
        </p:blipFill>
        <p:spPr>
          <a:xfrm>
            <a:off x="4723874" y="430000"/>
            <a:ext cx="1342500" cy="2154300"/>
          </a:xfrm>
          <a:prstGeom prst="wedgeEllipseCallout">
            <a:avLst>
              <a:gd name="adj1" fmla="val -20833"/>
              <a:gd name="adj2" fmla="val 62500"/>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20</a:t>
            </a:fld>
            <a:endParaRPr/>
          </a:p>
        </p:txBody>
      </p:sp>
      <p:pic>
        <p:nvPicPr>
          <p:cNvPr id="235" name="Google Shape;235;p28"/>
          <p:cNvPicPr preferRelativeResize="0"/>
          <p:nvPr/>
        </p:nvPicPr>
        <p:blipFill>
          <a:blip r:embed="rId3">
            <a:alphaModFix/>
          </a:blip>
          <a:stretch>
            <a:fillRect/>
          </a:stretch>
        </p:blipFill>
        <p:spPr>
          <a:xfrm>
            <a:off x="1725250" y="1250112"/>
            <a:ext cx="1896650" cy="3182525"/>
          </a:xfrm>
          <a:prstGeom prst="rect">
            <a:avLst/>
          </a:prstGeom>
          <a:noFill/>
          <a:ln>
            <a:noFill/>
          </a:ln>
        </p:spPr>
      </p:pic>
      <p:sp>
        <p:nvSpPr>
          <p:cNvPr id="236" name="Google Shape;236;p28"/>
          <p:cNvSpPr/>
          <p:nvPr/>
        </p:nvSpPr>
        <p:spPr>
          <a:xfrm>
            <a:off x="3835338" y="2314650"/>
            <a:ext cx="1028700" cy="5142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 name="Google Shape;237;p28"/>
          <p:cNvPicPr preferRelativeResize="0"/>
          <p:nvPr/>
        </p:nvPicPr>
        <p:blipFill>
          <a:blip r:embed="rId4">
            <a:alphaModFix/>
          </a:blip>
          <a:stretch>
            <a:fillRect/>
          </a:stretch>
        </p:blipFill>
        <p:spPr>
          <a:xfrm>
            <a:off x="5400675" y="1218275"/>
            <a:ext cx="1945550" cy="3246200"/>
          </a:xfrm>
          <a:prstGeom prst="rect">
            <a:avLst/>
          </a:prstGeom>
          <a:noFill/>
          <a:ln>
            <a:noFill/>
          </a:ln>
        </p:spPr>
      </p:pic>
      <p:sp>
        <p:nvSpPr>
          <p:cNvPr id="238" name="Google Shape;238;p28"/>
          <p:cNvSpPr/>
          <p:nvPr/>
        </p:nvSpPr>
        <p:spPr>
          <a:xfrm>
            <a:off x="5449625" y="1590175"/>
            <a:ext cx="1708500" cy="9258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2218125" y="3491175"/>
            <a:ext cx="1350300" cy="5532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txBox="1"/>
          <p:nvPr/>
        </p:nvSpPr>
        <p:spPr>
          <a:xfrm>
            <a:off x="2198475" y="0"/>
            <a:ext cx="4570800" cy="55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Major Changes in Budget</a:t>
            </a:r>
            <a:endParaRPr sz="2400" b="1"/>
          </a:p>
        </p:txBody>
      </p:sp>
      <p:sp>
        <p:nvSpPr>
          <p:cNvPr id="241" name="Google Shape;241;p28"/>
          <p:cNvSpPr/>
          <p:nvPr/>
        </p:nvSpPr>
        <p:spPr>
          <a:xfrm>
            <a:off x="6229575" y="698238"/>
            <a:ext cx="539700" cy="375000"/>
          </a:xfrm>
          <a:prstGeom prst="star7">
            <a:avLst>
              <a:gd name="adj" fmla="val 34601"/>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2</a:t>
            </a:r>
            <a:endParaRPr b="1"/>
          </a:p>
        </p:txBody>
      </p:sp>
      <p:sp>
        <p:nvSpPr>
          <p:cNvPr id="242" name="Google Shape;242;p28"/>
          <p:cNvSpPr/>
          <p:nvPr/>
        </p:nvSpPr>
        <p:spPr>
          <a:xfrm>
            <a:off x="2403725" y="714150"/>
            <a:ext cx="539700" cy="375000"/>
          </a:xfrm>
          <a:prstGeom prst="star7">
            <a:avLst>
              <a:gd name="adj" fmla="val 34601"/>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1</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p:nvPr/>
        </p:nvSpPr>
        <p:spPr>
          <a:xfrm rot="5400000">
            <a:off x="4775638" y="1696010"/>
            <a:ext cx="1344099" cy="699551"/>
          </a:xfrm>
          <a:prstGeom prst="triangle">
            <a:avLst>
              <a:gd name="adj" fmla="val 50000"/>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48" name="Google Shape;248;p29" descr="Image result for double diamond process"/>
          <p:cNvPicPr preferRelativeResize="0"/>
          <p:nvPr/>
        </p:nvPicPr>
        <p:blipFill rotWithShape="1">
          <a:blip r:embed="rId3">
            <a:alphaModFix/>
          </a:blip>
          <a:srcRect/>
          <a:stretch/>
        </p:blipFill>
        <p:spPr>
          <a:xfrm>
            <a:off x="2443401" y="1057848"/>
            <a:ext cx="3868189" cy="1725239"/>
          </a:xfrm>
          <a:prstGeom prst="rect">
            <a:avLst/>
          </a:prstGeom>
          <a:noFill/>
          <a:ln>
            <a:noFill/>
          </a:ln>
        </p:spPr>
      </p:pic>
      <p:sp>
        <p:nvSpPr>
          <p:cNvPr id="249" name="Google Shape;249;p29"/>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21</a:t>
            </a:fld>
            <a:endParaRPr/>
          </a:p>
        </p:txBody>
      </p:sp>
      <p:sp>
        <p:nvSpPr>
          <p:cNvPr id="250" name="Google Shape;250;p29"/>
          <p:cNvSpPr txBox="1"/>
          <p:nvPr/>
        </p:nvSpPr>
        <p:spPr>
          <a:xfrm>
            <a:off x="3797051" y="3265725"/>
            <a:ext cx="15303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Raleway"/>
                <a:ea typeface="Raleway"/>
                <a:cs typeface="Raleway"/>
                <a:sym typeface="Raleway"/>
              </a:rPr>
              <a:t>Deliver</a:t>
            </a:r>
            <a:endParaRPr/>
          </a:p>
        </p:txBody>
      </p:sp>
      <p:cxnSp>
        <p:nvCxnSpPr>
          <p:cNvPr id="251" name="Google Shape;251;p29"/>
          <p:cNvCxnSpPr>
            <a:stCxn id="250" idx="0"/>
          </p:cNvCxnSpPr>
          <p:nvPr/>
        </p:nvCxnSpPr>
        <p:spPr>
          <a:xfrm rot="10800000" flipH="1">
            <a:off x="4562201" y="2298825"/>
            <a:ext cx="868200" cy="966900"/>
          </a:xfrm>
          <a:prstGeom prst="straightConnector1">
            <a:avLst/>
          </a:prstGeom>
          <a:noFill/>
          <a:ln w="9525" cap="flat" cmpd="sng">
            <a:solidFill>
              <a:srgbClr val="347EB8"/>
            </a:solidFill>
            <a:prstDash val="solid"/>
            <a:round/>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2700000" y="1957200"/>
            <a:ext cx="3744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Solutions</a:t>
            </a:r>
            <a:endParaRPr/>
          </a:p>
        </p:txBody>
      </p:sp>
      <p:sp>
        <p:nvSpPr>
          <p:cNvPr id="257" name="Google Shape;257;p3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23</a:t>
            </a:fld>
            <a:endParaRPr/>
          </a:p>
        </p:txBody>
      </p:sp>
      <p:sp>
        <p:nvSpPr>
          <p:cNvPr id="263" name="Google Shape;263;p31"/>
          <p:cNvSpPr txBox="1"/>
          <p:nvPr/>
        </p:nvSpPr>
        <p:spPr>
          <a:xfrm>
            <a:off x="1804227" y="415625"/>
            <a:ext cx="42990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a:latin typeface="Raleway"/>
                <a:ea typeface="Raleway"/>
                <a:cs typeface="Raleway"/>
                <a:sym typeface="Raleway"/>
              </a:rPr>
              <a:t>To be continued...</a:t>
            </a:r>
            <a:endParaRPr/>
          </a:p>
        </p:txBody>
      </p:sp>
      <p:pic>
        <p:nvPicPr>
          <p:cNvPr id="264" name="Google Shape;264;p31"/>
          <p:cNvPicPr preferRelativeResize="0"/>
          <p:nvPr/>
        </p:nvPicPr>
        <p:blipFill>
          <a:blip r:embed="rId3">
            <a:alphaModFix/>
          </a:blip>
          <a:stretch>
            <a:fillRect/>
          </a:stretch>
        </p:blipFill>
        <p:spPr>
          <a:xfrm>
            <a:off x="3515688" y="938824"/>
            <a:ext cx="2112624" cy="3767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24</a:t>
            </a:fld>
            <a:endParaRPr/>
          </a:p>
        </p:txBody>
      </p:sp>
      <p:sp>
        <p:nvSpPr>
          <p:cNvPr id="270" name="Google Shape;270;p32"/>
          <p:cNvSpPr txBox="1">
            <a:spLocks noGrp="1"/>
          </p:cNvSpPr>
          <p:nvPr>
            <p:ph type="ctrTitle" idx="4294967295"/>
          </p:nvPr>
        </p:nvSpPr>
        <p:spPr>
          <a:xfrm>
            <a:off x="685800" y="1507150"/>
            <a:ext cx="6593700" cy="115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34343"/>
              </a:buClr>
              <a:buSzPts val="5800"/>
              <a:buFont typeface="Raleway"/>
              <a:buNone/>
            </a:pPr>
            <a:r>
              <a:rPr lang="en-US" sz="9600" b="0" i="0" u="none" strike="noStrike" cap="none">
                <a:solidFill>
                  <a:srgbClr val="FFB600"/>
                </a:solidFill>
                <a:latin typeface="Raleway"/>
                <a:ea typeface="Raleway"/>
                <a:cs typeface="Raleway"/>
                <a:sym typeface="Raleway"/>
              </a:rPr>
              <a:t>Thanks!</a:t>
            </a:r>
            <a:endParaRPr sz="9600" b="0" i="0" u="none" strike="noStrike" cap="none">
              <a:solidFill>
                <a:srgbClr val="FFB600"/>
              </a:solidFill>
              <a:latin typeface="Raleway"/>
              <a:ea typeface="Raleway"/>
              <a:cs typeface="Raleway"/>
              <a:sym typeface="Raleway"/>
            </a:endParaRPr>
          </a:p>
        </p:txBody>
      </p:sp>
      <p:sp>
        <p:nvSpPr>
          <p:cNvPr id="271" name="Google Shape;271;p32"/>
          <p:cNvSpPr txBox="1">
            <a:spLocks noGrp="1"/>
          </p:cNvSpPr>
          <p:nvPr>
            <p:ph type="subTitle" idx="4294967295"/>
          </p:nvPr>
        </p:nvSpPr>
        <p:spPr>
          <a:xfrm>
            <a:off x="685800" y="2860000"/>
            <a:ext cx="6593700" cy="193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FFB600"/>
              </a:buClr>
              <a:buSzPts val="1800"/>
              <a:buFont typeface="Raleway"/>
              <a:buNone/>
            </a:pPr>
            <a:r>
              <a:rPr lang="en-US" sz="3600" b="1" i="0" u="none" strike="noStrike" cap="none">
                <a:solidFill>
                  <a:srgbClr val="666666"/>
                </a:solidFill>
                <a:latin typeface="Raleway"/>
                <a:ea typeface="Raleway"/>
                <a:cs typeface="Raleway"/>
                <a:sym typeface="Raleway"/>
              </a:rPr>
              <a:t>Any questions?</a:t>
            </a:r>
            <a:endParaRPr sz="3600" b="1" i="0" u="none" strike="noStrike" cap="none">
              <a:solidFill>
                <a:srgbClr val="666666"/>
              </a:solidFill>
              <a:latin typeface="Raleway"/>
              <a:ea typeface="Raleway"/>
              <a:cs typeface="Raleway"/>
              <a:sym typeface="Raleway"/>
            </a:endParaRPr>
          </a:p>
          <a:p>
            <a:pPr marL="0" marR="0" lvl="0" indent="0" algn="l" rtl="0">
              <a:lnSpc>
                <a:spcPct val="100000"/>
              </a:lnSpc>
              <a:spcBef>
                <a:spcPts val="600"/>
              </a:spcBef>
              <a:spcAft>
                <a:spcPts val="0"/>
              </a:spcAft>
              <a:buClr>
                <a:schemeClr val="dk1"/>
              </a:buClr>
              <a:buSzPts val="1100"/>
              <a:buFont typeface="Arial"/>
              <a:buNone/>
            </a:pPr>
            <a:endParaRPr sz="3600" b="1" i="0" u="none" strike="noStrike" cap="none">
              <a:solidFill>
                <a:srgbClr val="666666"/>
              </a:solidFill>
              <a:latin typeface="Raleway"/>
              <a:ea typeface="Raleway"/>
              <a:cs typeface="Raleway"/>
              <a:sym typeface="Raleway"/>
            </a:endParaRPr>
          </a:p>
        </p:txBody>
      </p:sp>
      <p:sp>
        <p:nvSpPr>
          <p:cNvPr id="272" name="Google Shape;272;p32"/>
          <p:cNvSpPr/>
          <p:nvPr/>
        </p:nvSpPr>
        <p:spPr>
          <a:xfrm>
            <a:off x="8054234" y="327815"/>
            <a:ext cx="798007" cy="72583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693712" y="280208"/>
            <a:ext cx="6866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800"/>
              <a:buNone/>
            </a:pPr>
            <a:r>
              <a:rPr lang="en-US" sz="3200"/>
              <a:t>Appendix</a:t>
            </a:r>
            <a:endParaRPr/>
          </a:p>
        </p:txBody>
      </p:sp>
      <p:sp>
        <p:nvSpPr>
          <p:cNvPr id="278" name="Google Shape;278;p33"/>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25</a:t>
            </a:fld>
            <a:endParaRPr/>
          </a:p>
        </p:txBody>
      </p:sp>
      <p:sp>
        <p:nvSpPr>
          <p:cNvPr id="279" name="Google Shape;279;p33"/>
          <p:cNvSpPr/>
          <p:nvPr/>
        </p:nvSpPr>
        <p:spPr>
          <a:xfrm>
            <a:off x="4349431" y="390383"/>
            <a:ext cx="4572000" cy="436273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 </a:t>
            </a:r>
            <a:r>
              <a:rPr lang="en-US" sz="900" b="1" i="0" u="none" strike="noStrike" cap="none">
                <a:solidFill>
                  <a:srgbClr val="000000"/>
                </a:solidFill>
                <a:latin typeface="Times New Roman"/>
                <a:ea typeface="Times New Roman"/>
                <a:cs typeface="Times New Roman"/>
                <a:sym typeface="Times New Roman"/>
              </a:rPr>
              <a:t>Screener: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Do you plan to travel in the future?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Do you do research before going on a trip? </a:t>
            </a:r>
            <a:endParaRPr/>
          </a:p>
          <a:p>
            <a:pPr marL="0" marR="0" lvl="0" indent="0" algn="l" rtl="0">
              <a:lnSpc>
                <a:spcPct val="100000"/>
              </a:lnSpc>
              <a:spcBef>
                <a:spcPts val="0"/>
              </a:spcBef>
              <a:spcAft>
                <a:spcPts val="0"/>
              </a:spcAft>
              <a:buNone/>
            </a:pPr>
            <a:r>
              <a:rPr lang="en-US" sz="900" b="1" i="0" u="none" strike="noStrike" cap="none">
                <a:solidFill>
                  <a:srgbClr val="000000"/>
                </a:solidFill>
                <a:latin typeface="Times New Roman"/>
                <a:ea typeface="Times New Roman"/>
                <a:cs typeface="Times New Roman"/>
                <a:sym typeface="Times New Roman"/>
              </a:rPr>
              <a:t>Questions: </a:t>
            </a:r>
            <a:endParaRPr sz="9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1) What inspires you to go to a new place?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2) Can you tell me how you create your itinerary i.e. What is your process?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[P] How detailed do you make your itinerary?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3) Can you walk me through your most recent trip planning experience?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4) How do you manage your expenses for a trip?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5) How long does the planning and organizing your trips usually take?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What are some important factors you consider while planning for a trip?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Q6 When you plan your trip, how often you depend on the traveling agent. </a:t>
            </a:r>
            <a:endParaRPr/>
          </a:p>
          <a:p>
            <a:pPr marL="342900" marR="0" lvl="0" indent="-342900" algn="l" rtl="0">
              <a:lnSpc>
                <a:spcPct val="100000"/>
              </a:lnSpc>
              <a:spcBef>
                <a:spcPts val="0"/>
              </a:spcBef>
              <a:spcAft>
                <a:spcPts val="0"/>
              </a:spcAft>
              <a:buClr>
                <a:srgbClr val="000000"/>
              </a:buClr>
              <a:buSzPts val="900"/>
              <a:buFont typeface="Arial"/>
              <a:buChar char="•"/>
            </a:pPr>
            <a:r>
              <a:rPr lang="en-US" sz="900" b="0" i="0" u="none" strike="noStrike" cap="none">
                <a:solidFill>
                  <a:srgbClr val="000000"/>
                </a:solidFill>
                <a:latin typeface="Courier New"/>
                <a:ea typeface="Courier New"/>
                <a:cs typeface="Courier New"/>
                <a:sym typeface="Courier New"/>
              </a:rPr>
              <a:t>o Never </a:t>
            </a:r>
            <a:endParaRPr sz="9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245"/>
              </a:spcBef>
              <a:spcAft>
                <a:spcPts val="0"/>
              </a:spcAft>
              <a:buClr>
                <a:srgbClr val="000000"/>
              </a:buClr>
              <a:buSzPts val="900"/>
              <a:buFont typeface="Arial"/>
              <a:buChar char="•"/>
            </a:pPr>
            <a:r>
              <a:rPr lang="en-US" sz="900" b="0" i="0" u="none" strike="noStrike" cap="none">
                <a:solidFill>
                  <a:srgbClr val="000000"/>
                </a:solidFill>
                <a:latin typeface="Courier New"/>
                <a:ea typeface="Courier New"/>
                <a:cs typeface="Courier New"/>
                <a:sym typeface="Courier New"/>
              </a:rPr>
              <a:t>o Very Less </a:t>
            </a:r>
            <a:endParaRPr sz="9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245"/>
              </a:spcBef>
              <a:spcAft>
                <a:spcPts val="0"/>
              </a:spcAft>
              <a:buClr>
                <a:srgbClr val="000000"/>
              </a:buClr>
              <a:buSzPts val="900"/>
              <a:buFont typeface="Arial"/>
              <a:buChar char="•"/>
            </a:pPr>
            <a:r>
              <a:rPr lang="en-US" sz="900" b="0" i="0" u="none" strike="noStrike" cap="none">
                <a:solidFill>
                  <a:srgbClr val="000000"/>
                </a:solidFill>
                <a:latin typeface="Courier New"/>
                <a:ea typeface="Courier New"/>
                <a:cs typeface="Courier New"/>
                <a:sym typeface="Courier New"/>
              </a:rPr>
              <a:t>o Sometime </a:t>
            </a:r>
            <a:endParaRPr sz="9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245"/>
              </a:spcBef>
              <a:spcAft>
                <a:spcPts val="0"/>
              </a:spcAft>
              <a:buClr>
                <a:srgbClr val="000000"/>
              </a:buClr>
              <a:buSzPts val="900"/>
              <a:buFont typeface="Arial"/>
              <a:buChar char="•"/>
            </a:pPr>
            <a:r>
              <a:rPr lang="en-US" sz="900" b="0" i="0" u="none" strike="noStrike" cap="none">
                <a:solidFill>
                  <a:srgbClr val="000000"/>
                </a:solidFill>
                <a:latin typeface="Courier New"/>
                <a:ea typeface="Courier New"/>
                <a:cs typeface="Courier New"/>
                <a:sym typeface="Courier New"/>
              </a:rPr>
              <a:t>o Mostly </a:t>
            </a:r>
            <a:endParaRPr sz="9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Q7 what are some important factors you consider when planning for a trip?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Q8– What tools do you use to make decisions about it? Are they helpful?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Q9 During your trip, which is your most concerning part of your journey ( rank in order) </a:t>
            </a:r>
            <a:endParaRPr/>
          </a:p>
          <a:p>
            <a:pPr marL="342900" marR="0" lvl="0" indent="-342900" algn="l" rtl="0">
              <a:lnSpc>
                <a:spcPct val="100000"/>
              </a:lnSpc>
              <a:spcBef>
                <a:spcPts val="0"/>
              </a:spcBef>
              <a:spcAft>
                <a:spcPts val="0"/>
              </a:spcAft>
              <a:buClr>
                <a:srgbClr val="000000"/>
              </a:buClr>
              <a:buSzPts val="900"/>
              <a:buFont typeface="Arial"/>
              <a:buChar char="•"/>
            </a:pPr>
            <a:r>
              <a:rPr lang="en-US" sz="900" b="0" i="0" u="none" strike="noStrike" cap="none">
                <a:solidFill>
                  <a:srgbClr val="000000"/>
                </a:solidFill>
                <a:latin typeface="Courier New"/>
                <a:ea typeface="Courier New"/>
                <a:cs typeface="Courier New"/>
                <a:sym typeface="Courier New"/>
              </a:rPr>
              <a:t>o Time </a:t>
            </a:r>
            <a:endParaRPr sz="9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135"/>
              </a:spcBef>
              <a:spcAft>
                <a:spcPts val="0"/>
              </a:spcAft>
              <a:buClr>
                <a:srgbClr val="000000"/>
              </a:buClr>
              <a:buSzPts val="900"/>
              <a:buFont typeface="Arial"/>
              <a:buChar char="•"/>
            </a:pPr>
            <a:r>
              <a:rPr lang="en-US" sz="900" b="0" i="0" u="none" strike="noStrike" cap="none">
                <a:solidFill>
                  <a:srgbClr val="000000"/>
                </a:solidFill>
                <a:latin typeface="Courier New"/>
                <a:ea typeface="Courier New"/>
                <a:cs typeface="Courier New"/>
                <a:sym typeface="Courier New"/>
              </a:rPr>
              <a:t>o Budget </a:t>
            </a:r>
            <a:endParaRPr sz="9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135"/>
              </a:spcBef>
              <a:spcAft>
                <a:spcPts val="0"/>
              </a:spcAft>
              <a:buClr>
                <a:srgbClr val="000000"/>
              </a:buClr>
              <a:buSzPts val="900"/>
              <a:buFont typeface="Arial"/>
              <a:buChar char="•"/>
            </a:pPr>
            <a:r>
              <a:rPr lang="en-US" sz="900" b="0" i="0" u="none" strike="noStrike" cap="none">
                <a:solidFill>
                  <a:srgbClr val="000000"/>
                </a:solidFill>
                <a:latin typeface="Courier New"/>
                <a:ea typeface="Courier New"/>
                <a:cs typeface="Courier New"/>
                <a:sym typeface="Courier New"/>
              </a:rPr>
              <a:t>o Accommodation </a:t>
            </a:r>
            <a:endParaRPr sz="9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135"/>
              </a:spcBef>
              <a:spcAft>
                <a:spcPts val="0"/>
              </a:spcAft>
              <a:buClr>
                <a:srgbClr val="000000"/>
              </a:buClr>
              <a:buSzPts val="900"/>
              <a:buFont typeface="Arial"/>
              <a:buChar char="•"/>
            </a:pPr>
            <a:r>
              <a:rPr lang="en-US" sz="900" b="0" i="0" u="none" strike="noStrike" cap="none">
                <a:solidFill>
                  <a:srgbClr val="000000"/>
                </a:solidFill>
                <a:latin typeface="Courier New"/>
                <a:ea typeface="Courier New"/>
                <a:cs typeface="Courier New"/>
                <a:sym typeface="Courier New"/>
              </a:rPr>
              <a:t>o Sites </a:t>
            </a:r>
            <a:endParaRPr sz="9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Q10 When you are at your destination site, what you prefer, Their local transport system of Private Cab Services and why?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Q11 How you deal with currency change (if applicable). </a:t>
            </a:r>
            <a:endParaRPr/>
          </a:p>
          <a:p>
            <a:pPr marL="0" marR="0" lvl="0" indent="0" algn="l" rtl="0">
              <a:lnSpc>
                <a:spcPct val="100000"/>
              </a:lnSpc>
              <a:spcBef>
                <a:spcPts val="0"/>
              </a:spcBef>
              <a:spcAft>
                <a:spcPts val="0"/>
              </a:spcAft>
              <a:buNone/>
            </a:pPr>
            <a:r>
              <a:rPr lang="en-US" sz="900" b="0" i="0" u="none" strike="noStrike" cap="none">
                <a:solidFill>
                  <a:srgbClr val="000000"/>
                </a:solidFill>
                <a:latin typeface="Times New Roman"/>
                <a:ea typeface="Times New Roman"/>
                <a:cs typeface="Times New Roman"/>
                <a:sym typeface="Times New Roman"/>
              </a:rPr>
              <a:t>Q12 on an average, How much you are able to cover the Trip plan that you have a plan before starting it. </a:t>
            </a:r>
            <a:endParaRPr/>
          </a:p>
          <a:p>
            <a:pPr marL="0" marR="0" lvl="0" indent="0" algn="l"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Demo Link</a:t>
            </a:r>
            <a:endParaRPr/>
          </a:p>
          <a:p>
            <a:pPr marL="0" marR="0" lvl="0" indent="0" algn="l" rtl="0">
              <a:lnSpc>
                <a:spcPct val="100000"/>
              </a:lnSpc>
              <a:spcBef>
                <a:spcPts val="0"/>
              </a:spcBef>
              <a:spcAft>
                <a:spcPts val="0"/>
              </a:spcAft>
              <a:buNone/>
            </a:pPr>
            <a:r>
              <a:rPr lang="en-US" sz="900" b="0" i="0" u="sng" strike="noStrike" cap="none">
                <a:solidFill>
                  <a:schemeClr val="hlink"/>
                </a:solidFill>
                <a:latin typeface="Times New Roman"/>
                <a:ea typeface="Times New Roman"/>
                <a:cs typeface="Times New Roman"/>
                <a:sym typeface="Times New Roman"/>
                <a:hlinkClick r:id="rId3"/>
              </a:rPr>
              <a:t>https</a:t>
            </a:r>
            <a:r>
              <a:rPr lang="en-US" sz="900" b="0" i="0" u="sng" strike="noStrike" cap="none">
                <a:solidFill>
                  <a:schemeClr val="hlink"/>
                </a:solidFill>
                <a:latin typeface="Times New Roman"/>
                <a:ea typeface="Times New Roman"/>
                <a:cs typeface="Times New Roman"/>
                <a:sym typeface="Times New Roman"/>
                <a:hlinkClick r:id="rId3"/>
              </a:rPr>
              <a:t>://xd.adobe.com/view/70752850-a516-497e-57ce-e52e2a524de5-0644/?fullscreen</a:t>
            </a:r>
            <a:r>
              <a:rPr lang="en-US" sz="900" b="0" i="0" u="none" strike="noStrike" cap="none">
                <a:solidFill>
                  <a:srgbClr val="000000"/>
                </a:solidFill>
                <a:latin typeface="Times New Roman"/>
                <a:ea typeface="Times New Roman"/>
                <a:cs typeface="Times New Roman"/>
                <a:sym typeface="Times New Roman"/>
              </a:rPr>
              <a:t> </a:t>
            </a:r>
            <a:endParaRPr/>
          </a:p>
        </p:txBody>
      </p:sp>
      <p:sp>
        <p:nvSpPr>
          <p:cNvPr id="280" name="Google Shape;280;p33"/>
          <p:cNvSpPr txBox="1"/>
          <p:nvPr/>
        </p:nvSpPr>
        <p:spPr>
          <a:xfrm>
            <a:off x="611212" y="990981"/>
            <a:ext cx="3478388" cy="30469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Usability screener</a:t>
            </a:r>
            <a:endParaRPr/>
          </a:p>
          <a:p>
            <a:pPr marL="0" marR="0" lvl="0" indent="0" algn="l" rtl="0">
              <a:lnSpc>
                <a:spcPct val="100000"/>
              </a:lnSpc>
              <a:spcBef>
                <a:spcPts val="0"/>
              </a:spcBef>
              <a:spcAft>
                <a:spcPts val="0"/>
              </a:spcAft>
              <a:buNone/>
            </a:pPr>
            <a:br>
              <a:rPr lang="en-US" sz="800" b="0" i="0" u="none" strike="noStrike" cap="none">
                <a:solidFill>
                  <a:srgbClr val="000000"/>
                </a:solidFill>
                <a:latin typeface="Raleway"/>
                <a:ea typeface="Raleway"/>
                <a:cs typeface="Raleway"/>
                <a:sym typeface="Raleway"/>
              </a:rPr>
            </a:br>
            <a:r>
              <a:rPr lang="en-US" sz="800" b="0" i="0" u="none" strike="noStrike" cap="none">
                <a:solidFill>
                  <a:srgbClr val="000000"/>
                </a:solidFill>
                <a:latin typeface="Raleway"/>
                <a:ea typeface="Raleway"/>
                <a:cs typeface="Raleway"/>
                <a:sym typeface="Raleway"/>
              </a:rPr>
              <a:t>Travel Notification</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Scenario: You are going to london and you want to get reminders about flight details</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Task: Enter (flight) details</a:t>
            </a:r>
            <a:endParaRPr/>
          </a:p>
          <a:p>
            <a:pPr marL="0" marR="0" lvl="0"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Itinerary </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Scenario: You are planning a trip to NYC for the first time. You’ve decided you will go see your first Broadway show and get dinner after with some friends</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Task: Add Broadway show from 6-9 and Dinner from 9-11 on your to-do list</a:t>
            </a:r>
            <a:endParaRPr/>
          </a:p>
          <a:p>
            <a:pPr marL="0" marR="0" lvl="0"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Budget</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Scenario: You're planning your trip to Cancun. You’ve set a max Budget of $1200, but are about to add as venture that is $100 over budget.</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Task: Deal with over budget message and act accordingly .</a:t>
            </a:r>
            <a:endParaRPr/>
          </a:p>
          <a:p>
            <a:pPr marL="0" marR="0" lvl="0"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Suggestions</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Scenario: You’ve taken a trip to Berlin, the restaurant you had decided on is not as appetizing as expected. </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Task: find a new restaurant</a:t>
            </a:r>
            <a:endParaRPr/>
          </a:p>
          <a:p>
            <a:pPr marL="0" marR="0" lvl="0"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To-Do</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Scenario: After finishing with your budget, you remember you’ve forgotten to add something some items to your to-do [packing] list</a:t>
            </a:r>
            <a:endParaRPr/>
          </a:p>
          <a:p>
            <a:pPr marL="0" marR="0" lvl="1" indent="0" algn="l" rtl="0">
              <a:lnSpc>
                <a:spcPct val="100000"/>
              </a:lnSpc>
              <a:spcBef>
                <a:spcPts val="0"/>
              </a:spcBef>
              <a:spcAft>
                <a:spcPts val="0"/>
              </a:spcAft>
              <a:buNone/>
            </a:pPr>
            <a:r>
              <a:rPr lang="en-US" sz="800" b="0" i="0" u="none" strike="noStrike" cap="none">
                <a:solidFill>
                  <a:srgbClr val="000000"/>
                </a:solidFill>
                <a:latin typeface="Raleway"/>
                <a:ea typeface="Raleway"/>
                <a:cs typeface="Raleway"/>
                <a:sym typeface="Raleway"/>
              </a:rPr>
              <a:t>Add “Pack charger to packing list”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3</a:t>
            </a:fld>
            <a:endParaRPr/>
          </a:p>
        </p:txBody>
      </p:sp>
      <p:sp>
        <p:nvSpPr>
          <p:cNvPr id="43" name="Google Shape;43;p9"/>
          <p:cNvSpPr txBox="1">
            <a:spLocks noGrp="1"/>
          </p:cNvSpPr>
          <p:nvPr>
            <p:ph type="body" idx="4294967295"/>
          </p:nvPr>
        </p:nvSpPr>
        <p:spPr>
          <a:xfrm>
            <a:off x="2875300" y="2751138"/>
            <a:ext cx="3309000" cy="155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US" sz="1100">
                <a:solidFill>
                  <a:schemeClr val="dk1"/>
                </a:solidFill>
              </a:rPr>
              <a:t>“ …. packing is extremely frustrating”</a:t>
            </a:r>
            <a:endParaRPr sz="1100">
              <a:solidFill>
                <a:schemeClr val="dk1"/>
              </a:solidFill>
            </a:endParaRPr>
          </a:p>
        </p:txBody>
      </p:sp>
      <p:pic>
        <p:nvPicPr>
          <p:cNvPr id="44" name="Google Shape;44;p9"/>
          <p:cNvPicPr preferRelativeResize="0"/>
          <p:nvPr/>
        </p:nvPicPr>
        <p:blipFill rotWithShape="1">
          <a:blip r:embed="rId3">
            <a:alphaModFix/>
          </a:blip>
          <a:srcRect/>
          <a:stretch/>
        </p:blipFill>
        <p:spPr>
          <a:xfrm>
            <a:off x="3161486" y="839261"/>
            <a:ext cx="1991100" cy="19929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4</a:t>
            </a:fld>
            <a:endParaRPr/>
          </a:p>
        </p:txBody>
      </p:sp>
      <p:sp>
        <p:nvSpPr>
          <p:cNvPr id="50" name="Google Shape;50;p10"/>
          <p:cNvSpPr txBox="1">
            <a:spLocks noGrp="1"/>
          </p:cNvSpPr>
          <p:nvPr>
            <p:ph type="body" idx="4294967295"/>
          </p:nvPr>
        </p:nvSpPr>
        <p:spPr>
          <a:xfrm>
            <a:off x="3175302" y="2608797"/>
            <a:ext cx="2623800" cy="149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800"/>
              <a:buNone/>
            </a:pPr>
            <a:r>
              <a:rPr lang="en-US" sz="1100">
                <a:solidFill>
                  <a:schemeClr val="dk1"/>
                </a:solidFill>
              </a:rPr>
              <a:t>“..hurricane ruined my trip and I was forced to stay indoors the whole trip.”</a:t>
            </a:r>
            <a:endParaRPr sz="1100">
              <a:solidFill>
                <a:schemeClr val="dk1"/>
              </a:solidFill>
            </a:endParaRPr>
          </a:p>
        </p:txBody>
      </p:sp>
      <p:pic>
        <p:nvPicPr>
          <p:cNvPr id="51" name="Google Shape;51;p10"/>
          <p:cNvPicPr preferRelativeResize="0"/>
          <p:nvPr/>
        </p:nvPicPr>
        <p:blipFill rotWithShape="1">
          <a:blip r:embed="rId3">
            <a:alphaModFix/>
          </a:blip>
          <a:srcRect/>
          <a:stretch/>
        </p:blipFill>
        <p:spPr>
          <a:xfrm>
            <a:off x="3389421" y="1038896"/>
            <a:ext cx="1657200" cy="16572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5</a:t>
            </a:fld>
            <a:endParaRPr/>
          </a:p>
        </p:txBody>
      </p:sp>
      <p:sp>
        <p:nvSpPr>
          <p:cNvPr id="57" name="Google Shape;57;p11"/>
          <p:cNvSpPr txBox="1"/>
          <p:nvPr/>
        </p:nvSpPr>
        <p:spPr>
          <a:xfrm>
            <a:off x="2897650" y="3226993"/>
            <a:ext cx="3006600" cy="11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Raleway"/>
                <a:ea typeface="Raleway"/>
                <a:cs typeface="Raleway"/>
                <a:sym typeface="Raleway"/>
              </a:rPr>
              <a:t>“</a:t>
            </a:r>
            <a:r>
              <a:rPr lang="en-US" sz="1100">
                <a:latin typeface="Raleway"/>
                <a:ea typeface="Raleway"/>
                <a:cs typeface="Raleway"/>
                <a:sym typeface="Raleway"/>
              </a:rPr>
              <a:t>Sometimes</a:t>
            </a:r>
            <a:r>
              <a:rPr lang="en-US" sz="1100" b="0" i="0" u="none" strike="noStrike" cap="none">
                <a:solidFill>
                  <a:srgbClr val="000000"/>
                </a:solidFill>
                <a:latin typeface="Raleway"/>
                <a:ea typeface="Raleway"/>
                <a:cs typeface="Raleway"/>
                <a:sym typeface="Raleway"/>
              </a:rPr>
              <a:t> </a:t>
            </a:r>
            <a:r>
              <a:rPr lang="en-US" sz="1100">
                <a:latin typeface="Raleway"/>
                <a:ea typeface="Raleway"/>
                <a:cs typeface="Raleway"/>
                <a:sym typeface="Raleway"/>
              </a:rPr>
              <a:t>it's</a:t>
            </a:r>
            <a:r>
              <a:rPr lang="en-US" sz="1100" b="0" i="0" u="none" strike="noStrike" cap="none">
                <a:solidFill>
                  <a:srgbClr val="000000"/>
                </a:solidFill>
                <a:latin typeface="Raleway"/>
                <a:ea typeface="Raleway"/>
                <a:cs typeface="Raleway"/>
                <a:sym typeface="Raleway"/>
              </a:rPr>
              <a:t> hard to find vegetarian food”</a:t>
            </a:r>
            <a:endParaRPr/>
          </a:p>
        </p:txBody>
      </p:sp>
      <p:pic>
        <p:nvPicPr>
          <p:cNvPr id="58" name="Google Shape;58;p11"/>
          <p:cNvPicPr preferRelativeResize="0"/>
          <p:nvPr/>
        </p:nvPicPr>
        <p:blipFill rotWithShape="1">
          <a:blip r:embed="rId3">
            <a:alphaModFix/>
          </a:blip>
          <a:srcRect t="33634" r="36804"/>
          <a:stretch/>
        </p:blipFill>
        <p:spPr>
          <a:xfrm>
            <a:off x="3391000" y="921725"/>
            <a:ext cx="2019900" cy="20559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US"/>
              <a:t>6</a:t>
            </a:fld>
            <a:endParaRPr/>
          </a:p>
        </p:txBody>
      </p:sp>
      <p:sp>
        <p:nvSpPr>
          <p:cNvPr id="64" name="Google Shape;64;p12"/>
          <p:cNvSpPr txBox="1"/>
          <p:nvPr/>
        </p:nvSpPr>
        <p:spPr>
          <a:xfrm>
            <a:off x="3193663" y="3063106"/>
            <a:ext cx="2772900" cy="101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Raleway"/>
                <a:ea typeface="Raleway"/>
                <a:cs typeface="Raleway"/>
                <a:sym typeface="Raleway"/>
              </a:rPr>
              <a:t>“</a:t>
            </a:r>
            <a:r>
              <a:rPr lang="en-US" sz="1100">
                <a:latin typeface="Raleway"/>
                <a:ea typeface="Raleway"/>
                <a:cs typeface="Raleway"/>
                <a:sym typeface="Raleway"/>
              </a:rPr>
              <a:t>My flight was cancelled</a:t>
            </a:r>
            <a:r>
              <a:rPr lang="en-US" sz="1100" b="0" i="0" u="none" strike="noStrike" cap="none">
                <a:solidFill>
                  <a:srgbClr val="000000"/>
                </a:solidFill>
                <a:latin typeface="Raleway"/>
                <a:ea typeface="Raleway"/>
                <a:cs typeface="Raleway"/>
                <a:sym typeface="Raleway"/>
              </a:rPr>
              <a:t> and  I didn't g</a:t>
            </a:r>
            <a:r>
              <a:rPr lang="en-US" sz="1100">
                <a:latin typeface="Raleway"/>
                <a:ea typeface="Raleway"/>
                <a:cs typeface="Raleway"/>
                <a:sym typeface="Raleway"/>
              </a:rPr>
              <a:t>e</a:t>
            </a:r>
            <a:r>
              <a:rPr lang="en-US" sz="1100" b="0" i="0" u="none" strike="noStrike" cap="none">
                <a:solidFill>
                  <a:srgbClr val="000000"/>
                </a:solidFill>
                <a:latin typeface="Raleway"/>
                <a:ea typeface="Raleway"/>
                <a:cs typeface="Raleway"/>
                <a:sym typeface="Raleway"/>
              </a:rPr>
              <a:t>t any update”</a:t>
            </a:r>
            <a:endParaRPr/>
          </a:p>
        </p:txBody>
      </p:sp>
      <p:pic>
        <p:nvPicPr>
          <p:cNvPr id="65" name="Google Shape;65;p12"/>
          <p:cNvPicPr preferRelativeResize="0"/>
          <p:nvPr/>
        </p:nvPicPr>
        <p:blipFill rotWithShape="1">
          <a:blip r:embed="rId3">
            <a:alphaModFix/>
          </a:blip>
          <a:srcRect/>
          <a:stretch/>
        </p:blipFill>
        <p:spPr>
          <a:xfrm>
            <a:off x="3177438" y="817808"/>
            <a:ext cx="2118600" cy="21186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p:nvPr/>
        </p:nvSpPr>
        <p:spPr>
          <a:xfrm>
            <a:off x="820810" y="790584"/>
            <a:ext cx="7665244" cy="365155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5"/>
          <p:cNvSpPr txBox="1">
            <a:spLocks noGrp="1"/>
          </p:cNvSpPr>
          <p:nvPr>
            <p:ph type="body" idx="1"/>
          </p:nvPr>
        </p:nvSpPr>
        <p:spPr>
          <a:xfrm>
            <a:off x="1757200" y="2161800"/>
            <a:ext cx="6111000" cy="81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600"/>
              </a:spcBef>
              <a:spcAft>
                <a:spcPts val="0"/>
              </a:spcAft>
              <a:buSzPts val="3000"/>
              <a:buNone/>
            </a:pPr>
            <a:r>
              <a:rPr lang="en-US" i="0"/>
              <a:t>Traveling is such a tedious task, we wanted to ease the experience. </a:t>
            </a:r>
            <a:endParaRPr/>
          </a:p>
        </p:txBody>
      </p:sp>
      <p:sp>
        <p:nvSpPr>
          <p:cNvPr id="93" name="Google Shape;93;p15"/>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ctrTitle" idx="4294967295"/>
          </p:nvPr>
        </p:nvSpPr>
        <p:spPr>
          <a:xfrm>
            <a:off x="439471" y="433101"/>
            <a:ext cx="49776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434343"/>
              </a:buClr>
              <a:buSzPts val="5800"/>
              <a:buFont typeface="Raleway"/>
              <a:buNone/>
            </a:pPr>
            <a:r>
              <a:rPr lang="en-US" sz="7200" b="0" i="0" u="none" strike="noStrike" cap="none">
                <a:solidFill>
                  <a:srgbClr val="FFB600"/>
                </a:solidFill>
                <a:latin typeface="Raleway"/>
                <a:ea typeface="Raleway"/>
                <a:cs typeface="Raleway"/>
                <a:sym typeface="Raleway"/>
              </a:rPr>
              <a:t>Goal</a:t>
            </a:r>
            <a:endParaRPr sz="7200" b="0" i="0" u="none" strike="noStrike" cap="none">
              <a:solidFill>
                <a:srgbClr val="FFB600"/>
              </a:solidFill>
              <a:latin typeface="Raleway"/>
              <a:ea typeface="Raleway"/>
              <a:cs typeface="Raleway"/>
              <a:sym typeface="Raleway"/>
            </a:endParaRPr>
          </a:p>
        </p:txBody>
      </p:sp>
      <p:sp>
        <p:nvSpPr>
          <p:cNvPr id="99" name="Google Shape;99;p16"/>
          <p:cNvSpPr txBox="1">
            <a:spLocks noGrp="1"/>
          </p:cNvSpPr>
          <p:nvPr>
            <p:ph type="subTitle" idx="4294967295"/>
          </p:nvPr>
        </p:nvSpPr>
        <p:spPr>
          <a:xfrm>
            <a:off x="353291" y="1855988"/>
            <a:ext cx="4977600" cy="784800"/>
          </a:xfrm>
          <a:prstGeom prst="rect">
            <a:avLst/>
          </a:prstGeom>
          <a:noFill/>
          <a:ln>
            <a:noFill/>
          </a:ln>
        </p:spPr>
        <p:txBody>
          <a:bodyPr spcFirstLastPara="1" wrap="square" lIns="91425" tIns="91425" rIns="91425" bIns="91425" anchor="t" anchorCtr="0">
            <a:noAutofit/>
          </a:bodyPr>
          <a:lstStyle/>
          <a:p>
            <a:pPr marL="114300" marR="0" lvl="0" indent="0" algn="l" rtl="0">
              <a:lnSpc>
                <a:spcPct val="100000"/>
              </a:lnSpc>
              <a:spcBef>
                <a:spcPts val="600"/>
              </a:spcBef>
              <a:spcAft>
                <a:spcPts val="0"/>
              </a:spcAft>
              <a:buClr>
                <a:srgbClr val="FFB600"/>
              </a:buClr>
              <a:buSzPts val="1800"/>
              <a:buFont typeface="Raleway"/>
              <a:buNone/>
            </a:pPr>
            <a:r>
              <a:rPr lang="en-US" sz="2000" b="1" i="1" u="none" strike="noStrike" cap="none">
                <a:solidFill>
                  <a:srgbClr val="666666"/>
                </a:solidFill>
                <a:latin typeface="Raleway"/>
                <a:ea typeface="Raleway"/>
                <a:cs typeface="Raleway"/>
                <a:sym typeface="Raleway"/>
              </a:rPr>
              <a:t>“Our goal is to</a:t>
            </a:r>
            <a:r>
              <a:rPr lang="en-US" sz="2000" b="1" i="1"/>
              <a:t> enhance the planning process of a trip, and at the same time, make it stress-free.</a:t>
            </a:r>
            <a:r>
              <a:rPr lang="en-US" sz="2000" b="1" i="1" u="none" strike="noStrike" cap="none">
                <a:solidFill>
                  <a:srgbClr val="666666"/>
                </a:solidFill>
                <a:latin typeface="Raleway"/>
                <a:ea typeface="Raleway"/>
                <a:cs typeface="Raleway"/>
                <a:sym typeface="Raleway"/>
              </a:rPr>
              <a:t>”</a:t>
            </a:r>
            <a:endParaRPr sz="2000" b="1" i="0" u="none" strike="noStrike" cap="none">
              <a:solidFill>
                <a:srgbClr val="666666"/>
              </a:solidFill>
              <a:latin typeface="Raleway"/>
              <a:ea typeface="Raleway"/>
              <a:cs typeface="Raleway"/>
              <a:sym typeface="Raleway"/>
            </a:endParaRPr>
          </a:p>
          <a:p>
            <a:pPr marL="114300" marR="0" lvl="0" indent="0" algn="l" rtl="0">
              <a:lnSpc>
                <a:spcPct val="100000"/>
              </a:lnSpc>
              <a:spcBef>
                <a:spcPts val="600"/>
              </a:spcBef>
              <a:spcAft>
                <a:spcPts val="0"/>
              </a:spcAft>
              <a:buClr>
                <a:srgbClr val="FFB600"/>
              </a:buClr>
              <a:buSzPts val="1800"/>
              <a:buFont typeface="Raleway"/>
              <a:buNone/>
            </a:pPr>
            <a:br>
              <a:rPr lang="en-US" sz="1800" b="0" i="0" u="none" strike="noStrike" cap="none">
                <a:solidFill>
                  <a:srgbClr val="666666"/>
                </a:solidFill>
                <a:latin typeface="Raleway"/>
                <a:ea typeface="Raleway"/>
                <a:cs typeface="Raleway"/>
                <a:sym typeface="Raleway"/>
              </a:rPr>
            </a:br>
            <a:endParaRPr sz="1800" b="0" i="0" u="none" strike="noStrike" cap="none">
              <a:solidFill>
                <a:srgbClr val="666666"/>
              </a:solidFill>
              <a:latin typeface="Raleway"/>
              <a:ea typeface="Raleway"/>
              <a:cs typeface="Raleway"/>
              <a:sym typeface="Raleway"/>
            </a:endParaRPr>
          </a:p>
        </p:txBody>
      </p:sp>
      <p:sp>
        <p:nvSpPr>
          <p:cNvPr id="100" name="Google Shape;100;p16"/>
          <p:cNvSpPr/>
          <p:nvPr/>
        </p:nvSpPr>
        <p:spPr>
          <a:xfrm>
            <a:off x="7334564" y="2384367"/>
            <a:ext cx="299775" cy="28623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16"/>
          <p:cNvGrpSpPr/>
          <p:nvPr/>
        </p:nvGrpSpPr>
        <p:grpSpPr>
          <a:xfrm>
            <a:off x="6962709" y="777025"/>
            <a:ext cx="1284369" cy="1284693"/>
            <a:chOff x="6654650" y="3665275"/>
            <a:chExt cx="409100" cy="409125"/>
          </a:xfrm>
        </p:grpSpPr>
        <p:sp>
          <p:nvSpPr>
            <p:cNvPr id="102" name="Google Shape;102;p16"/>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 name="Google Shape;104;p16"/>
          <p:cNvGrpSpPr/>
          <p:nvPr/>
        </p:nvGrpSpPr>
        <p:grpSpPr>
          <a:xfrm rot="290934">
            <a:off x="5826714" y="2216476"/>
            <a:ext cx="848543" cy="848624"/>
            <a:chOff x="570875" y="4322250"/>
            <a:chExt cx="443300" cy="443325"/>
          </a:xfrm>
        </p:grpSpPr>
        <p:sp>
          <p:nvSpPr>
            <p:cNvPr id="105" name="Google Shape;105;p16"/>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6"/>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16"/>
          <p:cNvSpPr/>
          <p:nvPr/>
        </p:nvSpPr>
        <p:spPr>
          <a:xfrm rot="2466717">
            <a:off x="5819909" y="1025895"/>
            <a:ext cx="416526" cy="3977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6"/>
          <p:cNvSpPr/>
          <p:nvPr/>
        </p:nvSpPr>
        <p:spPr>
          <a:xfrm rot="-1609245">
            <a:off x="6429073" y="1276138"/>
            <a:ext cx="299725" cy="2862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6"/>
          <p:cNvSpPr/>
          <p:nvPr/>
        </p:nvSpPr>
        <p:spPr>
          <a:xfrm rot="2926063">
            <a:off x="8246537" y="1502870"/>
            <a:ext cx="224479" cy="2143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6"/>
          <p:cNvSpPr/>
          <p:nvPr/>
        </p:nvSpPr>
        <p:spPr>
          <a:xfrm rot="-1609158">
            <a:off x="8202241" y="284727"/>
            <a:ext cx="202232" cy="19309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6"/>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300"/>
              <a:buNone/>
            </a:pPr>
            <a:fld id="{00000000-1234-1234-1234-123412341234}" type="slidenum">
              <a:rPr lang="en-US"/>
              <a:t>9</a:t>
            </a:fld>
            <a:endParaRPr/>
          </a:p>
        </p:txBody>
      </p:sp>
      <p:sp>
        <p:nvSpPr>
          <p:cNvPr id="119" name="Google Shape;119;p17"/>
          <p:cNvSpPr txBox="1"/>
          <p:nvPr/>
        </p:nvSpPr>
        <p:spPr>
          <a:xfrm>
            <a:off x="3675748" y="315875"/>
            <a:ext cx="21444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a:solidFill>
                  <a:srgbClr val="000000"/>
                </a:solidFill>
                <a:latin typeface="Raleway"/>
                <a:ea typeface="Raleway"/>
                <a:cs typeface="Raleway"/>
                <a:sym typeface="Raleway"/>
              </a:rPr>
              <a:t>Personas</a:t>
            </a:r>
            <a:endParaRPr/>
          </a:p>
        </p:txBody>
      </p:sp>
      <p:sp>
        <p:nvSpPr>
          <p:cNvPr id="120" name="Google Shape;120;p17"/>
          <p:cNvSpPr/>
          <p:nvPr/>
        </p:nvSpPr>
        <p:spPr>
          <a:xfrm>
            <a:off x="483112" y="3449640"/>
            <a:ext cx="3966721"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Raleway"/>
                <a:ea typeface="Raleway"/>
                <a:cs typeface="Raleway"/>
                <a:sym typeface="Raleway"/>
              </a:rPr>
              <a:t>Name: Naiomy Rodriguez   </a:t>
            </a:r>
            <a:endParaRPr sz="1200" b="0"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None/>
            </a:pPr>
            <a:r>
              <a:rPr lang="en-US" sz="1200" b="0" i="0" u="none" strike="noStrike" cap="none">
                <a:solidFill>
                  <a:schemeClr val="dk1"/>
                </a:solidFill>
                <a:latin typeface="Raleway"/>
                <a:ea typeface="Raleway"/>
                <a:cs typeface="Raleway"/>
                <a:sym typeface="Raleway"/>
              </a:rPr>
              <a:t>Age: 30   </a:t>
            </a:r>
            <a:endParaRPr sz="1200" b="0"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None/>
            </a:pPr>
            <a:r>
              <a:rPr lang="en-US" sz="1200" b="0" i="0" u="none" strike="noStrike" cap="none">
                <a:solidFill>
                  <a:schemeClr val="dk1"/>
                </a:solidFill>
                <a:latin typeface="Raleway"/>
                <a:ea typeface="Raleway"/>
                <a:cs typeface="Raleway"/>
                <a:sym typeface="Raleway"/>
              </a:rPr>
              <a:t>Profession: Manager at Museum</a:t>
            </a:r>
            <a:endParaRPr sz="1200" b="0"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None/>
            </a:pPr>
            <a:r>
              <a:rPr lang="en-US" sz="1200" b="0" i="0" u="none" strike="noStrike" cap="none">
                <a:solidFill>
                  <a:schemeClr val="dk1"/>
                </a:solidFill>
                <a:latin typeface="Raleway"/>
                <a:ea typeface="Raleway"/>
                <a:cs typeface="Raleway"/>
                <a:sym typeface="Raleway"/>
              </a:rPr>
              <a:t>Hobbies: History, Reading, Traveling, Exploring, Music.	</a:t>
            </a:r>
            <a:endParaRPr sz="1200" b="0" i="0" u="none" strike="noStrike" cap="none">
              <a:solidFill>
                <a:schemeClr val="dk1"/>
              </a:solidFill>
              <a:latin typeface="Raleway"/>
              <a:ea typeface="Raleway"/>
              <a:cs typeface="Raleway"/>
              <a:sym typeface="Raleway"/>
            </a:endParaRPr>
          </a:p>
          <a:p>
            <a:pPr marL="0" marR="0" lvl="0" indent="0" algn="l" rtl="0">
              <a:lnSpc>
                <a:spcPct val="100000"/>
              </a:lnSpc>
              <a:spcBef>
                <a:spcPts val="0"/>
              </a:spcBef>
              <a:spcAft>
                <a:spcPts val="0"/>
              </a:spcAft>
              <a:buNone/>
            </a:pPr>
            <a:endParaRPr sz="1200" b="0" i="0" u="none" strike="noStrike" cap="none">
              <a:solidFill>
                <a:schemeClr val="dk1"/>
              </a:solidFill>
              <a:latin typeface="Raleway"/>
              <a:ea typeface="Raleway"/>
              <a:cs typeface="Raleway"/>
              <a:sym typeface="Raleway"/>
            </a:endParaRPr>
          </a:p>
        </p:txBody>
      </p:sp>
      <p:sp>
        <p:nvSpPr>
          <p:cNvPr id="121" name="Google Shape;121;p17"/>
          <p:cNvSpPr txBox="1"/>
          <p:nvPr/>
        </p:nvSpPr>
        <p:spPr>
          <a:xfrm>
            <a:off x="4513175" y="914711"/>
            <a:ext cx="4046313"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Raleway"/>
                <a:ea typeface="Raleway"/>
                <a:cs typeface="Raleway"/>
                <a:sym typeface="Raleway"/>
              </a:rPr>
              <a:t>This is Naiomy from </a:t>
            </a:r>
            <a:r>
              <a:rPr lang="en-US" sz="1200">
                <a:latin typeface="Raleway"/>
                <a:ea typeface="Raleway"/>
                <a:cs typeface="Raleway"/>
                <a:sym typeface="Raleway"/>
              </a:rPr>
              <a:t>Paris</a:t>
            </a:r>
            <a:r>
              <a:rPr lang="en-US" sz="1200" b="0" i="0" u="none" strike="noStrike" cap="none">
                <a:solidFill>
                  <a:srgbClr val="000000"/>
                </a:solidFill>
                <a:latin typeface="Raleway"/>
                <a:ea typeface="Raleway"/>
                <a:cs typeface="Raleway"/>
                <a:sym typeface="Raleway"/>
              </a:rPr>
              <a:t>, Currently working as Manager at Dyckman Farmhouse Museum, She like history, traveling and reading, She has travel more than 15 countries. </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Raleway"/>
                <a:ea typeface="Raleway"/>
                <a:cs typeface="Raleway"/>
                <a:sym typeface="Raleway"/>
              </a:rPr>
              <a:t>Apart for work she is always ready to try new thing and explore nearby area. She spends her weekends in networking and meetups also she likes teaching and investigating about history and mostly she attends events and conference on regular basis around the globe.</a:t>
            </a:r>
            <a:endParaRPr/>
          </a:p>
        </p:txBody>
      </p:sp>
      <p:sp>
        <p:nvSpPr>
          <p:cNvPr id="122" name="Google Shape;122;p17"/>
          <p:cNvSpPr txBox="1"/>
          <p:nvPr/>
        </p:nvSpPr>
        <p:spPr>
          <a:xfrm>
            <a:off x="4679769" y="2897442"/>
            <a:ext cx="3879719"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Raleway"/>
              <a:ea typeface="Raleway"/>
              <a:cs typeface="Raleway"/>
              <a:sym typeface="Raleway"/>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Raleway"/>
                <a:ea typeface="Raleway"/>
                <a:cs typeface="Raleway"/>
                <a:sym typeface="Raleway"/>
              </a:rPr>
              <a:t>She struggles to make itinerary as She is a working woman.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Raleway"/>
                <a:ea typeface="Raleway"/>
                <a:cs typeface="Raleway"/>
                <a:sym typeface="Raleway"/>
              </a:rPr>
              <a:t>She feels difficult to recall all stuff to carry and she take many days to plan everything accordingly.</a:t>
            </a:r>
            <a:endParaRPr/>
          </a:p>
          <a:p>
            <a:pPr marL="285750" marR="0" lvl="0" indent="-20955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aleway"/>
              <a:ea typeface="Raleway"/>
              <a:cs typeface="Raleway"/>
              <a:sym typeface="Raleway"/>
            </a:endParaRPr>
          </a:p>
        </p:txBody>
      </p:sp>
      <p:pic>
        <p:nvPicPr>
          <p:cNvPr id="123" name="Google Shape;123;p17"/>
          <p:cNvPicPr preferRelativeResize="0"/>
          <p:nvPr/>
        </p:nvPicPr>
        <p:blipFill rotWithShape="1">
          <a:blip r:embed="rId3">
            <a:alphaModFix/>
          </a:blip>
          <a:srcRect/>
          <a:stretch/>
        </p:blipFill>
        <p:spPr>
          <a:xfrm>
            <a:off x="827512" y="717375"/>
            <a:ext cx="2460600" cy="2460600"/>
          </a:xfrm>
          <a:prstGeom prst="ellipse">
            <a:avLst/>
          </a:prstGeom>
          <a:noFill/>
          <a:ln>
            <a:noFill/>
          </a:ln>
        </p:spPr>
      </p:pic>
      <p:sp>
        <p:nvSpPr>
          <p:cNvPr id="124" name="Google Shape;124;p17"/>
          <p:cNvSpPr txBox="1"/>
          <p:nvPr/>
        </p:nvSpPr>
        <p:spPr>
          <a:xfrm>
            <a:off x="6821250" y="4326175"/>
            <a:ext cx="11265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4"/>
              </a:rPr>
              <a:t>Prototype</a:t>
            </a:r>
            <a:endParaRPr/>
          </a:p>
        </p:txBody>
      </p:sp>
    </p:spTree>
  </p:cSld>
  <p:clrMapOvr>
    <a:masterClrMapping/>
  </p:clrMapOvr>
</p:sld>
</file>

<file path=ppt/theme/theme1.xml><?xml version="1.0" encoding="utf-8"?>
<a:theme xmlns:a="http://schemas.openxmlformats.org/drawingml/2006/main"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811</Words>
  <Application>Microsoft Office PowerPoint</Application>
  <PresentationFormat>On-screen Show (16:9)</PresentationFormat>
  <Paragraphs>162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Times New Roman</vt:lpstr>
      <vt:lpstr>Courier New</vt:lpstr>
      <vt:lpstr>Calibri</vt:lpstr>
      <vt:lpstr>Arial</vt:lpstr>
      <vt:lpstr>Raleway</vt:lpstr>
      <vt:lpstr>Olivia template</vt:lpstr>
      <vt:lpstr>Happy Journey</vt:lpstr>
      <vt:lpstr>Hello!</vt:lpstr>
      <vt:lpstr>PowerPoint Presentation</vt:lpstr>
      <vt:lpstr>PowerPoint Presentation</vt:lpstr>
      <vt:lpstr>PowerPoint Presentation</vt:lpstr>
      <vt:lpstr>PowerPoint Presentation</vt:lpstr>
      <vt:lpstr>PowerPoint Presentation</vt:lpstr>
      <vt:lpstr>Goal</vt:lpstr>
      <vt:lpstr>PowerPoint Presentation</vt:lpstr>
      <vt:lpstr>Gaps in Existing Apps </vt:lpstr>
      <vt:lpstr>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Solutions</vt:lpstr>
      <vt:lpstr>PowerPoint Presentation</vt:lpstr>
      <vt:lpstr>Thanks!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Happy Journey</dc:title>
  <cp:lastModifiedBy>kazal purwar</cp:lastModifiedBy>
  <cp:revision>1</cp:revision>
  <dcterms:modified xsi:type="dcterms:W3CDTF">2019-06-25T22:01:36Z</dcterms:modified>
</cp:coreProperties>
</file>